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3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7" r:id="rId2"/>
    <p:sldId id="322" r:id="rId3"/>
    <p:sldId id="295" r:id="rId4"/>
    <p:sldId id="324" r:id="rId5"/>
    <p:sldId id="325" r:id="rId6"/>
    <p:sldId id="326" r:id="rId7"/>
    <p:sldId id="323" r:id="rId8"/>
    <p:sldId id="334" r:id="rId9"/>
    <p:sldId id="335" r:id="rId10"/>
    <p:sldId id="333" r:id="rId11"/>
    <p:sldId id="332" r:id="rId12"/>
    <p:sldId id="331" r:id="rId13"/>
    <p:sldId id="329" r:id="rId14"/>
    <p:sldId id="330" r:id="rId15"/>
    <p:sldId id="328" r:id="rId16"/>
    <p:sldId id="306" r:id="rId17"/>
    <p:sldId id="327" r:id="rId18"/>
    <p:sldId id="267" r:id="rId19"/>
  </p:sldIdLst>
  <p:sldSz cx="9144000" cy="6858000" type="screen4x3"/>
  <p:notesSz cx="6662738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00"/>
    <a:srgbClr val="FF5050"/>
    <a:srgbClr val="C5D8A0"/>
    <a:srgbClr val="99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723" autoAdjust="0"/>
  </p:normalViewPr>
  <p:slideViewPr>
    <p:cSldViewPr>
      <p:cViewPr>
        <p:scale>
          <a:sx n="60" d="100"/>
          <a:sy n="60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46" y="-84"/>
      </p:cViewPr>
      <p:guideLst>
        <p:guide orient="horz" pos="3126"/>
        <p:guide pos="209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DB838-A0D0-47EF-8B89-90250BEFA6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81D735-DF4D-4618-944D-1A0BB60713D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sz="2000" b="1" dirty="0" smtClean="0"/>
            <a:t>Qué es la especialización inteligente</a:t>
          </a:r>
          <a:endParaRPr lang="es-ES" sz="2000" b="1" dirty="0"/>
        </a:p>
      </dgm:t>
    </dgm:pt>
    <dgm:pt modelId="{65410B34-51FD-40FE-9541-FD4D7437EEE3}" type="parTrans" cxnId="{33D1FBA6-3049-450E-9842-AC3FA8EA14A0}">
      <dgm:prSet/>
      <dgm:spPr/>
      <dgm:t>
        <a:bodyPr/>
        <a:lstStyle/>
        <a:p>
          <a:endParaRPr lang="es-ES"/>
        </a:p>
      </dgm:t>
    </dgm:pt>
    <dgm:pt modelId="{D5BAC341-CD5F-43A4-ACCC-D08CF47A1DA4}" type="sibTrans" cxnId="{33D1FBA6-3049-450E-9842-AC3FA8EA14A0}">
      <dgm:prSet/>
      <dgm:spPr/>
      <dgm:t>
        <a:bodyPr/>
        <a:lstStyle/>
        <a:p>
          <a:endParaRPr lang="es-ES"/>
        </a:p>
      </dgm:t>
    </dgm:pt>
    <dgm:pt modelId="{A2F1F010-AA5D-4D36-9AC6-784803D06C8E}" type="pres">
      <dgm:prSet presAssocID="{B89DB838-A0D0-47EF-8B89-90250BEFA66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CB3CD2-5F4F-4CE6-98C0-CD12D9A56BF0}" type="pres">
      <dgm:prSet presAssocID="{B89DB838-A0D0-47EF-8B89-90250BEFA66F}" presName="arrow" presStyleLbl="bgShp" presStyleIdx="0" presStyleCnt="1" custScaleX="117647" custLinFactNeighborX="15047" custLinFactNeighborY="-11111"/>
      <dgm:spPr/>
    </dgm:pt>
    <dgm:pt modelId="{DB49B03B-373B-4C03-A40B-F808659E4A5E}" type="pres">
      <dgm:prSet presAssocID="{B89DB838-A0D0-47EF-8B89-90250BEFA66F}" presName="linearProcess" presStyleCnt="0"/>
      <dgm:spPr/>
    </dgm:pt>
    <dgm:pt modelId="{DB2227E1-DA9A-42B1-892A-6C324E81C479}" type="pres">
      <dgm:prSet presAssocID="{3B81D735-DF4D-4618-944D-1A0BB60713D0}" presName="textNode" presStyleLbl="node1" presStyleIdx="0" presStyleCnt="1" custScaleX="112380" custScaleY="247964" custLinFactNeighborX="-2686" custLinFactNeighborY="-10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D1FBA6-3049-450E-9842-AC3FA8EA14A0}" srcId="{B89DB838-A0D0-47EF-8B89-90250BEFA66F}" destId="{3B81D735-DF4D-4618-944D-1A0BB60713D0}" srcOrd="0" destOrd="0" parTransId="{65410B34-51FD-40FE-9541-FD4D7437EEE3}" sibTransId="{D5BAC341-CD5F-43A4-ACCC-D08CF47A1DA4}"/>
    <dgm:cxn modelId="{7440FE12-B81A-4611-AE0E-15EB299FE906}" type="presOf" srcId="{3B81D735-DF4D-4618-944D-1A0BB60713D0}" destId="{DB2227E1-DA9A-42B1-892A-6C324E81C479}" srcOrd="0" destOrd="0" presId="urn:microsoft.com/office/officeart/2005/8/layout/hProcess9"/>
    <dgm:cxn modelId="{BDEE658C-919A-434D-B078-B1711AFE12CD}" type="presOf" srcId="{B89DB838-A0D0-47EF-8B89-90250BEFA66F}" destId="{A2F1F010-AA5D-4D36-9AC6-784803D06C8E}" srcOrd="0" destOrd="0" presId="urn:microsoft.com/office/officeart/2005/8/layout/hProcess9"/>
    <dgm:cxn modelId="{3A8C20CC-E76A-41DA-B706-052DF397EA7B}" type="presParOf" srcId="{A2F1F010-AA5D-4D36-9AC6-784803D06C8E}" destId="{E2CB3CD2-5F4F-4CE6-98C0-CD12D9A56BF0}" srcOrd="0" destOrd="0" presId="urn:microsoft.com/office/officeart/2005/8/layout/hProcess9"/>
    <dgm:cxn modelId="{3EE3DC6E-F033-4DF1-980E-673D9074C879}" type="presParOf" srcId="{A2F1F010-AA5D-4D36-9AC6-784803D06C8E}" destId="{DB49B03B-373B-4C03-A40B-F808659E4A5E}" srcOrd="1" destOrd="0" presId="urn:microsoft.com/office/officeart/2005/8/layout/hProcess9"/>
    <dgm:cxn modelId="{7D4C5EC9-609F-44C6-AF0E-FA48407C262F}" type="presParOf" srcId="{DB49B03B-373B-4C03-A40B-F808659E4A5E}" destId="{DB2227E1-DA9A-42B1-892A-6C324E81C47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447740-E8F4-48F7-A389-C2D32D638FCE}" type="doc">
      <dgm:prSet loTypeId="urn:microsoft.com/office/officeart/2005/8/layout/cycle3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A47261E-C443-43D5-9E2B-FDA3184D9920}">
      <dgm:prSet phldrT="[Texto]" custT="1"/>
      <dgm:spPr>
        <a:solidFill>
          <a:srgbClr val="C0504D"/>
        </a:solidFill>
      </dgm:spPr>
      <dgm:t>
        <a:bodyPr/>
        <a:lstStyle/>
        <a:p>
          <a:r>
            <a:rPr lang="es-ES" sz="500" dirty="0" smtClean="0"/>
            <a:t>GOBERNANZA</a:t>
          </a:r>
        </a:p>
      </dgm:t>
    </dgm:pt>
    <dgm:pt modelId="{F6D53B71-D76F-4B2F-AFCD-210C242C3038}" type="parTrans" cxnId="{D3D96E82-C2BC-4E49-922F-7DA15B909DDE}">
      <dgm:prSet/>
      <dgm:spPr/>
      <dgm:t>
        <a:bodyPr/>
        <a:lstStyle/>
        <a:p>
          <a:endParaRPr lang="es-ES"/>
        </a:p>
      </dgm:t>
    </dgm:pt>
    <dgm:pt modelId="{AFDC3EE2-0869-4D08-85EB-381BB5C5E6BC}" type="sibTrans" cxnId="{D3D96E82-C2BC-4E49-922F-7DA15B909DDE}">
      <dgm:prSet/>
      <dgm:spPr/>
      <dgm:t>
        <a:bodyPr/>
        <a:lstStyle/>
        <a:p>
          <a:endParaRPr lang="es-ES" dirty="0"/>
        </a:p>
      </dgm:t>
    </dgm:pt>
    <dgm:pt modelId="{BF5203C7-6169-40A2-AD34-049EDACB8491}">
      <dgm:prSet phldrT="[Texto]" custT="1"/>
      <dgm:spPr>
        <a:solidFill>
          <a:srgbClr val="547DB6"/>
        </a:solidFill>
      </dgm:spPr>
      <dgm:t>
        <a:bodyPr/>
        <a:lstStyle/>
        <a:p>
          <a:r>
            <a:rPr lang="es-ES" sz="500" dirty="0" smtClean="0"/>
            <a:t>ANALISIS DEL SISTEMA DE INNOVACIÓN </a:t>
          </a:r>
        </a:p>
      </dgm:t>
    </dgm:pt>
    <dgm:pt modelId="{96C3577B-B7ED-460E-B228-702B661B71A7}" type="parTrans" cxnId="{E7D473C3-B04A-43FF-B2A7-ADAD38FF6D63}">
      <dgm:prSet/>
      <dgm:spPr/>
      <dgm:t>
        <a:bodyPr/>
        <a:lstStyle/>
        <a:p>
          <a:endParaRPr lang="es-ES"/>
        </a:p>
      </dgm:t>
    </dgm:pt>
    <dgm:pt modelId="{7C98B907-D3A1-48B8-9E05-D5D393739F9E}" type="sibTrans" cxnId="{E7D473C3-B04A-43FF-B2A7-ADAD38FF6D63}">
      <dgm:prSet/>
      <dgm:spPr/>
      <dgm:t>
        <a:bodyPr/>
        <a:lstStyle/>
        <a:p>
          <a:endParaRPr lang="es-ES"/>
        </a:p>
      </dgm:t>
    </dgm:pt>
    <dgm:pt modelId="{446BABA6-C0B7-4C67-BEFA-AF08C0C0D0C3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DESCUBRIMIENTO EMPRENDEDOR</a:t>
          </a:r>
        </a:p>
      </dgm:t>
    </dgm:pt>
    <dgm:pt modelId="{35C623D9-F12D-44BA-AE24-6733CC716CE2}" type="parTrans" cxnId="{4F4C3694-0C8B-4404-B999-698446769B1B}">
      <dgm:prSet/>
      <dgm:spPr/>
      <dgm:t>
        <a:bodyPr/>
        <a:lstStyle/>
        <a:p>
          <a:endParaRPr lang="es-ES"/>
        </a:p>
      </dgm:t>
    </dgm:pt>
    <dgm:pt modelId="{CB21E47A-09F9-4093-93B3-6CDF2DDB7761}" type="sibTrans" cxnId="{4F4C3694-0C8B-4404-B999-698446769B1B}">
      <dgm:prSet/>
      <dgm:spPr/>
      <dgm:t>
        <a:bodyPr/>
        <a:lstStyle/>
        <a:p>
          <a:endParaRPr lang="es-ES"/>
        </a:p>
      </dgm:t>
    </dgm:pt>
    <dgm:pt modelId="{3B5A0345-E08F-45B8-92AB-3D2D573B52A5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PRIORIZACIÓN</a:t>
          </a:r>
        </a:p>
      </dgm:t>
    </dgm:pt>
    <dgm:pt modelId="{4F240589-05C6-4B1E-801E-DAE7E6EA22B8}" type="parTrans" cxnId="{9E780672-D586-4E53-91BA-CA241A776441}">
      <dgm:prSet/>
      <dgm:spPr/>
      <dgm:t>
        <a:bodyPr/>
        <a:lstStyle/>
        <a:p>
          <a:endParaRPr lang="es-ES"/>
        </a:p>
      </dgm:t>
    </dgm:pt>
    <dgm:pt modelId="{70C2F17A-6CE4-4034-AB03-DB32B6F8F445}" type="sibTrans" cxnId="{9E780672-D586-4E53-91BA-CA241A776441}">
      <dgm:prSet/>
      <dgm:spPr/>
      <dgm:t>
        <a:bodyPr/>
        <a:lstStyle/>
        <a:p>
          <a:endParaRPr lang="es-ES"/>
        </a:p>
      </dgm:t>
    </dgm:pt>
    <dgm:pt modelId="{9EB1CF95-F3CF-45EB-A3DC-BB3C9D1BDF68}">
      <dgm:prSet phldrT="[Texto]" custT="1"/>
      <dgm:spPr>
        <a:solidFill>
          <a:srgbClr val="547DB6"/>
        </a:solidFill>
      </dgm:spPr>
      <dgm:t>
        <a:bodyPr/>
        <a:lstStyle/>
        <a:p>
          <a:r>
            <a:rPr lang="es-ES" sz="500" dirty="0" smtClean="0"/>
            <a:t>POLÍTICAS Y SISTEMA DE EVALUACIÓN </a:t>
          </a:r>
          <a:endParaRPr lang="es-ES" sz="500" dirty="0"/>
        </a:p>
      </dgm:t>
    </dgm:pt>
    <dgm:pt modelId="{7E5D71A3-71BA-41C9-941B-A99A58FCD5A8}" type="parTrans" cxnId="{84EB6BF4-9F57-4E14-961B-164BF260E0AD}">
      <dgm:prSet/>
      <dgm:spPr/>
      <dgm:t>
        <a:bodyPr/>
        <a:lstStyle/>
        <a:p>
          <a:endParaRPr lang="es-ES"/>
        </a:p>
      </dgm:t>
    </dgm:pt>
    <dgm:pt modelId="{410F0E0D-BEA0-4F61-9DAE-6216D46E5FB6}" type="sibTrans" cxnId="{84EB6BF4-9F57-4E14-961B-164BF260E0AD}">
      <dgm:prSet/>
      <dgm:spPr/>
      <dgm:t>
        <a:bodyPr/>
        <a:lstStyle/>
        <a:p>
          <a:endParaRPr lang="es-ES"/>
        </a:p>
      </dgm:t>
    </dgm:pt>
    <dgm:pt modelId="{B5843217-460E-4A1C-8EF9-49466922BB3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500" dirty="0" smtClean="0"/>
            <a:t>VISIÓN</a:t>
          </a:r>
        </a:p>
      </dgm:t>
    </dgm:pt>
    <dgm:pt modelId="{877B9FEF-3338-46BE-A5AE-F23E3C3A9F27}" type="parTrans" cxnId="{EC4196EA-D8F2-4391-BA39-9C76901DFFE6}">
      <dgm:prSet/>
      <dgm:spPr/>
      <dgm:t>
        <a:bodyPr/>
        <a:lstStyle/>
        <a:p>
          <a:endParaRPr lang="es-ES"/>
        </a:p>
      </dgm:t>
    </dgm:pt>
    <dgm:pt modelId="{FFD3B7FF-CF9C-451B-A40A-2866BB9C78D6}" type="sibTrans" cxnId="{EC4196EA-D8F2-4391-BA39-9C76901DFFE6}">
      <dgm:prSet/>
      <dgm:spPr/>
      <dgm:t>
        <a:bodyPr/>
        <a:lstStyle/>
        <a:p>
          <a:endParaRPr lang="es-ES"/>
        </a:p>
      </dgm:t>
    </dgm:pt>
    <dgm:pt modelId="{C5C57EA9-D144-4496-A65E-9649E6A66C32}" type="pres">
      <dgm:prSet presAssocID="{06447740-E8F4-48F7-A389-C2D32D638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BDB072-4ACC-40E2-A11E-BCFDBD05F16A}" type="pres">
      <dgm:prSet presAssocID="{06447740-E8F4-48F7-A389-C2D32D638FCE}" presName="cycle" presStyleCnt="0"/>
      <dgm:spPr/>
    </dgm:pt>
    <dgm:pt modelId="{C556B71B-6212-418D-8BB2-99FE0D79E891}" type="pres">
      <dgm:prSet presAssocID="{DA47261E-C443-43D5-9E2B-FDA3184D992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9A01-919D-42C3-9B0B-082117D3F319}" type="pres">
      <dgm:prSet presAssocID="{AFDC3EE2-0869-4D08-85EB-381BB5C5E6B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6DE6793-575F-45AD-BD26-71DDF3D439E6}" type="pres">
      <dgm:prSet presAssocID="{BF5203C7-6169-40A2-AD34-049EDACB8491}" presName="nodeFollowingNodes" presStyleLbl="node1" presStyleIdx="1" presStyleCnt="6" custRadScaleRad="96843" custRadScaleInc="66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A7FFE-685D-4512-8AEF-18A7680A287A}" type="pres">
      <dgm:prSet presAssocID="{446BABA6-C0B7-4C67-BEFA-AF08C0C0D0C3}" presName="nodeFollowingNodes" presStyleLbl="node1" presStyleIdx="2" presStyleCnt="6" custScaleX="110194" custRadScaleRad="95259" custRadScaleInc="-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38369-67D4-4345-9986-AC8E21537F43}" type="pres">
      <dgm:prSet presAssocID="{B5843217-460E-4A1C-8EF9-49466922BB3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1712-9664-467A-BA3C-0E4DAAC3CCD9}" type="pres">
      <dgm:prSet presAssocID="{3B5A0345-E08F-45B8-92AB-3D2D573B52A5}" presName="nodeFollowingNodes" presStyleLbl="node1" presStyleIdx="4" presStyleCnt="6" custRadScaleRad="95259" custRadScaleInc="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6813D-C538-4F16-8C38-036743EB03FF}" type="pres">
      <dgm:prSet presAssocID="{9EB1CF95-F3CF-45EB-A3DC-BB3C9D1BDF68}" presName="nodeFollowingNodes" presStyleLbl="node1" presStyleIdx="5" presStyleCnt="6" custRadScaleRad="102180" custRadScaleInc="-116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E2F7B5-5F2C-4794-ADF6-55BDD7083571}" type="presOf" srcId="{DA47261E-C443-43D5-9E2B-FDA3184D9920}" destId="{C556B71B-6212-418D-8BB2-99FE0D79E891}" srcOrd="0" destOrd="0" presId="urn:microsoft.com/office/officeart/2005/8/layout/cycle3"/>
    <dgm:cxn modelId="{C68637D1-78A1-4310-8541-CB68AD8282FE}" type="presOf" srcId="{BF5203C7-6169-40A2-AD34-049EDACB8491}" destId="{56DE6793-575F-45AD-BD26-71DDF3D439E6}" srcOrd="0" destOrd="0" presId="urn:microsoft.com/office/officeart/2005/8/layout/cycle3"/>
    <dgm:cxn modelId="{BF244A4A-BFDE-434E-8085-0C36013F1F66}" type="presOf" srcId="{446BABA6-C0B7-4C67-BEFA-AF08C0C0D0C3}" destId="{61EA7FFE-685D-4512-8AEF-18A7680A287A}" srcOrd="0" destOrd="0" presId="urn:microsoft.com/office/officeart/2005/8/layout/cycle3"/>
    <dgm:cxn modelId="{9E780672-D586-4E53-91BA-CA241A776441}" srcId="{06447740-E8F4-48F7-A389-C2D32D638FCE}" destId="{3B5A0345-E08F-45B8-92AB-3D2D573B52A5}" srcOrd="4" destOrd="0" parTransId="{4F240589-05C6-4B1E-801E-DAE7E6EA22B8}" sibTransId="{70C2F17A-6CE4-4034-AB03-DB32B6F8F445}"/>
    <dgm:cxn modelId="{EC4196EA-D8F2-4391-BA39-9C76901DFFE6}" srcId="{06447740-E8F4-48F7-A389-C2D32D638FCE}" destId="{B5843217-460E-4A1C-8EF9-49466922BB34}" srcOrd="3" destOrd="0" parTransId="{877B9FEF-3338-46BE-A5AE-F23E3C3A9F27}" sibTransId="{FFD3B7FF-CF9C-451B-A40A-2866BB9C78D6}"/>
    <dgm:cxn modelId="{02157C50-4044-4199-8DCE-3E881F4AAB3F}" type="presOf" srcId="{3B5A0345-E08F-45B8-92AB-3D2D573B52A5}" destId="{AF4A1712-9664-467A-BA3C-0E4DAAC3CCD9}" srcOrd="0" destOrd="0" presId="urn:microsoft.com/office/officeart/2005/8/layout/cycle3"/>
    <dgm:cxn modelId="{A2F76940-ED88-494F-984D-CE4C12A77AD8}" type="presOf" srcId="{06447740-E8F4-48F7-A389-C2D32D638FCE}" destId="{C5C57EA9-D144-4496-A65E-9649E6A66C32}" srcOrd="0" destOrd="0" presId="urn:microsoft.com/office/officeart/2005/8/layout/cycle3"/>
    <dgm:cxn modelId="{84EB6BF4-9F57-4E14-961B-164BF260E0AD}" srcId="{06447740-E8F4-48F7-A389-C2D32D638FCE}" destId="{9EB1CF95-F3CF-45EB-A3DC-BB3C9D1BDF68}" srcOrd="5" destOrd="0" parTransId="{7E5D71A3-71BA-41C9-941B-A99A58FCD5A8}" sibTransId="{410F0E0D-BEA0-4F61-9DAE-6216D46E5FB6}"/>
    <dgm:cxn modelId="{E7D473C3-B04A-43FF-B2A7-ADAD38FF6D63}" srcId="{06447740-E8F4-48F7-A389-C2D32D638FCE}" destId="{BF5203C7-6169-40A2-AD34-049EDACB8491}" srcOrd="1" destOrd="0" parTransId="{96C3577B-B7ED-460E-B228-702B661B71A7}" sibTransId="{7C98B907-D3A1-48B8-9E05-D5D393739F9E}"/>
    <dgm:cxn modelId="{D3D96E82-C2BC-4E49-922F-7DA15B909DDE}" srcId="{06447740-E8F4-48F7-A389-C2D32D638FCE}" destId="{DA47261E-C443-43D5-9E2B-FDA3184D9920}" srcOrd="0" destOrd="0" parTransId="{F6D53B71-D76F-4B2F-AFCD-210C242C3038}" sibTransId="{AFDC3EE2-0869-4D08-85EB-381BB5C5E6BC}"/>
    <dgm:cxn modelId="{E45EA7D8-B5E4-4F7E-93C4-B0B6BD0F9F0F}" type="presOf" srcId="{9EB1CF95-F3CF-45EB-A3DC-BB3C9D1BDF68}" destId="{3A66813D-C538-4F16-8C38-036743EB03FF}" srcOrd="0" destOrd="0" presId="urn:microsoft.com/office/officeart/2005/8/layout/cycle3"/>
    <dgm:cxn modelId="{3AD4A6FD-F8F1-4D33-9575-1493DDB74BE4}" type="presOf" srcId="{AFDC3EE2-0869-4D08-85EB-381BB5C5E6BC}" destId="{D1AA9A01-919D-42C3-9B0B-082117D3F319}" srcOrd="0" destOrd="0" presId="urn:microsoft.com/office/officeart/2005/8/layout/cycle3"/>
    <dgm:cxn modelId="{17292F52-6A92-4C59-90FA-6B3E1D5DCD19}" type="presOf" srcId="{B5843217-460E-4A1C-8EF9-49466922BB34}" destId="{3BD38369-67D4-4345-9986-AC8E21537F43}" srcOrd="0" destOrd="0" presId="urn:microsoft.com/office/officeart/2005/8/layout/cycle3"/>
    <dgm:cxn modelId="{4F4C3694-0C8B-4404-B999-698446769B1B}" srcId="{06447740-E8F4-48F7-A389-C2D32D638FCE}" destId="{446BABA6-C0B7-4C67-BEFA-AF08C0C0D0C3}" srcOrd="2" destOrd="0" parTransId="{35C623D9-F12D-44BA-AE24-6733CC716CE2}" sibTransId="{CB21E47A-09F9-4093-93B3-6CDF2DDB7761}"/>
    <dgm:cxn modelId="{EBFD7D96-3047-4D16-BE77-9C73642DB6CF}" type="presParOf" srcId="{C5C57EA9-D144-4496-A65E-9649E6A66C32}" destId="{11BDB072-4ACC-40E2-A11E-BCFDBD05F16A}" srcOrd="0" destOrd="0" presId="urn:microsoft.com/office/officeart/2005/8/layout/cycle3"/>
    <dgm:cxn modelId="{85948A1F-00FA-48AF-A8AE-5DEAC8344D68}" type="presParOf" srcId="{11BDB072-4ACC-40E2-A11E-BCFDBD05F16A}" destId="{C556B71B-6212-418D-8BB2-99FE0D79E891}" srcOrd="0" destOrd="0" presId="urn:microsoft.com/office/officeart/2005/8/layout/cycle3"/>
    <dgm:cxn modelId="{816625C4-C189-40BE-8DF3-694B630B5950}" type="presParOf" srcId="{11BDB072-4ACC-40E2-A11E-BCFDBD05F16A}" destId="{D1AA9A01-919D-42C3-9B0B-082117D3F319}" srcOrd="1" destOrd="0" presId="urn:microsoft.com/office/officeart/2005/8/layout/cycle3"/>
    <dgm:cxn modelId="{3B75526A-7ECD-4A0E-8FC8-A88598906E58}" type="presParOf" srcId="{11BDB072-4ACC-40E2-A11E-BCFDBD05F16A}" destId="{56DE6793-575F-45AD-BD26-71DDF3D439E6}" srcOrd="2" destOrd="0" presId="urn:microsoft.com/office/officeart/2005/8/layout/cycle3"/>
    <dgm:cxn modelId="{EBB34020-678A-4651-8853-3D8E2B621FB6}" type="presParOf" srcId="{11BDB072-4ACC-40E2-A11E-BCFDBD05F16A}" destId="{61EA7FFE-685D-4512-8AEF-18A7680A287A}" srcOrd="3" destOrd="0" presId="urn:microsoft.com/office/officeart/2005/8/layout/cycle3"/>
    <dgm:cxn modelId="{9080142B-AA3B-4AB7-9455-190B00D9D2F5}" type="presParOf" srcId="{11BDB072-4ACC-40E2-A11E-BCFDBD05F16A}" destId="{3BD38369-67D4-4345-9986-AC8E21537F43}" srcOrd="4" destOrd="0" presId="urn:microsoft.com/office/officeart/2005/8/layout/cycle3"/>
    <dgm:cxn modelId="{3E2F36D7-192E-48C1-8D34-47BAE7C14315}" type="presParOf" srcId="{11BDB072-4ACC-40E2-A11E-BCFDBD05F16A}" destId="{AF4A1712-9664-467A-BA3C-0E4DAAC3CCD9}" srcOrd="5" destOrd="0" presId="urn:microsoft.com/office/officeart/2005/8/layout/cycle3"/>
    <dgm:cxn modelId="{920F3948-BA17-4992-9BFD-761E4F7CB783}" type="presParOf" srcId="{11BDB072-4ACC-40E2-A11E-BCFDBD05F16A}" destId="{3A66813D-C538-4F16-8C38-036743EB03FF}" srcOrd="6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8AA952-7074-434C-A4CE-397FC7BB99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A351E8CC-DEFB-4B1B-905D-41A93ED6EBE6}">
      <dgm:prSet/>
      <dgm:spPr/>
      <dgm:t>
        <a:bodyPr/>
        <a:lstStyle/>
        <a:p>
          <a:pPr algn="ctr" rtl="0"/>
          <a:r>
            <a:rPr lang="es-ES" b="1" dirty="0" smtClean="0"/>
            <a:t>Actuaciones relevantes e hitos del proceso de elaboración de la RIS3 Andalucía </a:t>
          </a:r>
          <a:endParaRPr lang="es-ES" b="1" dirty="0"/>
        </a:p>
      </dgm:t>
    </dgm:pt>
    <dgm:pt modelId="{161B6AE9-5665-4CBE-8EBA-A86F2B763244}" type="parTrans" cxnId="{E57416EE-F49D-4BF2-9D0B-5ECC4B61B1C7}">
      <dgm:prSet/>
      <dgm:spPr/>
      <dgm:t>
        <a:bodyPr/>
        <a:lstStyle/>
        <a:p>
          <a:endParaRPr lang="es-ES"/>
        </a:p>
      </dgm:t>
    </dgm:pt>
    <dgm:pt modelId="{2A538429-603E-4372-A3BD-D3C48C1E0829}" type="sibTrans" cxnId="{E57416EE-F49D-4BF2-9D0B-5ECC4B61B1C7}">
      <dgm:prSet/>
      <dgm:spPr/>
      <dgm:t>
        <a:bodyPr/>
        <a:lstStyle/>
        <a:p>
          <a:endParaRPr lang="es-ES"/>
        </a:p>
      </dgm:t>
    </dgm:pt>
    <dgm:pt modelId="{C265DEA9-8918-4C92-9394-40AB39C29A38}" type="pres">
      <dgm:prSet presAssocID="{898AA952-7074-434C-A4CE-397FC7BB99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7432A8-4B71-40D1-8164-A6CA07EA33D6}" type="pres">
      <dgm:prSet presAssocID="{A351E8CC-DEFB-4B1B-905D-41A93ED6EB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2AF80E-3078-48A7-AC22-19F5683E76FC}" type="presOf" srcId="{898AA952-7074-434C-A4CE-397FC7BB999E}" destId="{C265DEA9-8918-4C92-9394-40AB39C29A38}" srcOrd="0" destOrd="0" presId="urn:microsoft.com/office/officeart/2005/8/layout/vList2"/>
    <dgm:cxn modelId="{28A6DED2-1D12-461F-B54F-FBF5A4C0F489}" type="presOf" srcId="{A351E8CC-DEFB-4B1B-905D-41A93ED6EBE6}" destId="{1C7432A8-4B71-40D1-8164-A6CA07EA33D6}" srcOrd="0" destOrd="0" presId="urn:microsoft.com/office/officeart/2005/8/layout/vList2"/>
    <dgm:cxn modelId="{E57416EE-F49D-4BF2-9D0B-5ECC4B61B1C7}" srcId="{898AA952-7074-434C-A4CE-397FC7BB999E}" destId="{A351E8CC-DEFB-4B1B-905D-41A93ED6EBE6}" srcOrd="0" destOrd="0" parTransId="{161B6AE9-5665-4CBE-8EBA-A86F2B763244}" sibTransId="{2A538429-603E-4372-A3BD-D3C48C1E0829}"/>
    <dgm:cxn modelId="{5940D078-1575-42DC-9A69-A6ED6648E165}" type="presParOf" srcId="{C265DEA9-8918-4C92-9394-40AB39C29A38}" destId="{1C7432A8-4B71-40D1-8164-A6CA07EA33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447740-E8F4-48F7-A389-C2D32D638FCE}" type="doc">
      <dgm:prSet loTypeId="urn:microsoft.com/office/officeart/2005/8/layout/cycle3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A47261E-C443-43D5-9E2B-FDA3184D9920}">
      <dgm:prSet phldrT="[Texto]" custT="1"/>
      <dgm:spPr>
        <a:solidFill>
          <a:srgbClr val="C0504D"/>
        </a:solidFill>
      </dgm:spPr>
      <dgm:t>
        <a:bodyPr/>
        <a:lstStyle/>
        <a:p>
          <a:r>
            <a:rPr lang="es-ES" sz="500" dirty="0" smtClean="0"/>
            <a:t>GOBERNANZA</a:t>
          </a:r>
        </a:p>
      </dgm:t>
    </dgm:pt>
    <dgm:pt modelId="{F6D53B71-D76F-4B2F-AFCD-210C242C3038}" type="parTrans" cxnId="{D3D96E82-C2BC-4E49-922F-7DA15B909DDE}">
      <dgm:prSet/>
      <dgm:spPr/>
      <dgm:t>
        <a:bodyPr/>
        <a:lstStyle/>
        <a:p>
          <a:endParaRPr lang="es-ES"/>
        </a:p>
      </dgm:t>
    </dgm:pt>
    <dgm:pt modelId="{AFDC3EE2-0869-4D08-85EB-381BB5C5E6BC}" type="sibTrans" cxnId="{D3D96E82-C2BC-4E49-922F-7DA15B909DDE}">
      <dgm:prSet/>
      <dgm:spPr/>
      <dgm:t>
        <a:bodyPr/>
        <a:lstStyle/>
        <a:p>
          <a:endParaRPr lang="es-ES" dirty="0"/>
        </a:p>
      </dgm:t>
    </dgm:pt>
    <dgm:pt modelId="{BF5203C7-6169-40A2-AD34-049EDACB8491}">
      <dgm:prSet phldrT="[Texto]" custT="1"/>
      <dgm:spPr>
        <a:solidFill>
          <a:srgbClr val="547DB6"/>
        </a:solidFill>
      </dgm:spPr>
      <dgm:t>
        <a:bodyPr/>
        <a:lstStyle/>
        <a:p>
          <a:r>
            <a:rPr lang="es-ES" sz="500" dirty="0" smtClean="0"/>
            <a:t>ANALISIS DEL SISTEMA DE INNOVACIÓN </a:t>
          </a:r>
        </a:p>
      </dgm:t>
    </dgm:pt>
    <dgm:pt modelId="{96C3577B-B7ED-460E-B228-702B661B71A7}" type="parTrans" cxnId="{E7D473C3-B04A-43FF-B2A7-ADAD38FF6D63}">
      <dgm:prSet/>
      <dgm:spPr/>
      <dgm:t>
        <a:bodyPr/>
        <a:lstStyle/>
        <a:p>
          <a:endParaRPr lang="es-ES"/>
        </a:p>
      </dgm:t>
    </dgm:pt>
    <dgm:pt modelId="{7C98B907-D3A1-48B8-9E05-D5D393739F9E}" type="sibTrans" cxnId="{E7D473C3-B04A-43FF-B2A7-ADAD38FF6D63}">
      <dgm:prSet/>
      <dgm:spPr/>
      <dgm:t>
        <a:bodyPr/>
        <a:lstStyle/>
        <a:p>
          <a:endParaRPr lang="es-ES"/>
        </a:p>
      </dgm:t>
    </dgm:pt>
    <dgm:pt modelId="{446BABA6-C0B7-4C67-BEFA-AF08C0C0D0C3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DESCUBRIMIENTO EMPRENDEDOR</a:t>
          </a:r>
        </a:p>
      </dgm:t>
    </dgm:pt>
    <dgm:pt modelId="{35C623D9-F12D-44BA-AE24-6733CC716CE2}" type="parTrans" cxnId="{4F4C3694-0C8B-4404-B999-698446769B1B}">
      <dgm:prSet/>
      <dgm:spPr/>
      <dgm:t>
        <a:bodyPr/>
        <a:lstStyle/>
        <a:p>
          <a:endParaRPr lang="es-ES"/>
        </a:p>
      </dgm:t>
    </dgm:pt>
    <dgm:pt modelId="{CB21E47A-09F9-4093-93B3-6CDF2DDB7761}" type="sibTrans" cxnId="{4F4C3694-0C8B-4404-B999-698446769B1B}">
      <dgm:prSet/>
      <dgm:spPr/>
      <dgm:t>
        <a:bodyPr/>
        <a:lstStyle/>
        <a:p>
          <a:endParaRPr lang="es-ES"/>
        </a:p>
      </dgm:t>
    </dgm:pt>
    <dgm:pt modelId="{3B5A0345-E08F-45B8-92AB-3D2D573B52A5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PRIORIZACIÓN</a:t>
          </a:r>
        </a:p>
      </dgm:t>
    </dgm:pt>
    <dgm:pt modelId="{4F240589-05C6-4B1E-801E-DAE7E6EA22B8}" type="parTrans" cxnId="{9E780672-D586-4E53-91BA-CA241A776441}">
      <dgm:prSet/>
      <dgm:spPr/>
      <dgm:t>
        <a:bodyPr/>
        <a:lstStyle/>
        <a:p>
          <a:endParaRPr lang="es-ES"/>
        </a:p>
      </dgm:t>
    </dgm:pt>
    <dgm:pt modelId="{70C2F17A-6CE4-4034-AB03-DB32B6F8F445}" type="sibTrans" cxnId="{9E780672-D586-4E53-91BA-CA241A776441}">
      <dgm:prSet/>
      <dgm:spPr/>
      <dgm:t>
        <a:bodyPr/>
        <a:lstStyle/>
        <a:p>
          <a:endParaRPr lang="es-ES"/>
        </a:p>
      </dgm:t>
    </dgm:pt>
    <dgm:pt modelId="{9EB1CF95-F3CF-45EB-A3DC-BB3C9D1BDF68}">
      <dgm:prSet phldrT="[Texto]" custT="1"/>
      <dgm:spPr>
        <a:solidFill>
          <a:srgbClr val="547DB6"/>
        </a:solidFill>
      </dgm:spPr>
      <dgm:t>
        <a:bodyPr/>
        <a:lstStyle/>
        <a:p>
          <a:r>
            <a:rPr lang="es-ES" sz="500" dirty="0" smtClean="0"/>
            <a:t>POLÍTICAS Y SISTEMA DE EVALUACIÓN </a:t>
          </a:r>
          <a:endParaRPr lang="es-ES" sz="500" dirty="0"/>
        </a:p>
      </dgm:t>
    </dgm:pt>
    <dgm:pt modelId="{7E5D71A3-71BA-41C9-941B-A99A58FCD5A8}" type="parTrans" cxnId="{84EB6BF4-9F57-4E14-961B-164BF260E0AD}">
      <dgm:prSet/>
      <dgm:spPr/>
      <dgm:t>
        <a:bodyPr/>
        <a:lstStyle/>
        <a:p>
          <a:endParaRPr lang="es-ES"/>
        </a:p>
      </dgm:t>
    </dgm:pt>
    <dgm:pt modelId="{410F0E0D-BEA0-4F61-9DAE-6216D46E5FB6}" type="sibTrans" cxnId="{84EB6BF4-9F57-4E14-961B-164BF260E0AD}">
      <dgm:prSet/>
      <dgm:spPr/>
      <dgm:t>
        <a:bodyPr/>
        <a:lstStyle/>
        <a:p>
          <a:endParaRPr lang="es-ES"/>
        </a:p>
      </dgm:t>
    </dgm:pt>
    <dgm:pt modelId="{B5843217-460E-4A1C-8EF9-49466922BB3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500" dirty="0" smtClean="0"/>
            <a:t>VISIÓN</a:t>
          </a:r>
        </a:p>
      </dgm:t>
    </dgm:pt>
    <dgm:pt modelId="{877B9FEF-3338-46BE-A5AE-F23E3C3A9F27}" type="parTrans" cxnId="{EC4196EA-D8F2-4391-BA39-9C76901DFFE6}">
      <dgm:prSet/>
      <dgm:spPr/>
      <dgm:t>
        <a:bodyPr/>
        <a:lstStyle/>
        <a:p>
          <a:endParaRPr lang="es-ES"/>
        </a:p>
      </dgm:t>
    </dgm:pt>
    <dgm:pt modelId="{FFD3B7FF-CF9C-451B-A40A-2866BB9C78D6}" type="sibTrans" cxnId="{EC4196EA-D8F2-4391-BA39-9C76901DFFE6}">
      <dgm:prSet/>
      <dgm:spPr/>
      <dgm:t>
        <a:bodyPr/>
        <a:lstStyle/>
        <a:p>
          <a:endParaRPr lang="es-ES"/>
        </a:p>
      </dgm:t>
    </dgm:pt>
    <dgm:pt modelId="{C5C57EA9-D144-4496-A65E-9649E6A66C32}" type="pres">
      <dgm:prSet presAssocID="{06447740-E8F4-48F7-A389-C2D32D638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BDB072-4ACC-40E2-A11E-BCFDBD05F16A}" type="pres">
      <dgm:prSet presAssocID="{06447740-E8F4-48F7-A389-C2D32D638FCE}" presName="cycle" presStyleCnt="0"/>
      <dgm:spPr/>
    </dgm:pt>
    <dgm:pt modelId="{C556B71B-6212-418D-8BB2-99FE0D79E891}" type="pres">
      <dgm:prSet presAssocID="{DA47261E-C443-43D5-9E2B-FDA3184D992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9A01-919D-42C3-9B0B-082117D3F319}" type="pres">
      <dgm:prSet presAssocID="{AFDC3EE2-0869-4D08-85EB-381BB5C5E6B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6DE6793-575F-45AD-BD26-71DDF3D439E6}" type="pres">
      <dgm:prSet presAssocID="{BF5203C7-6169-40A2-AD34-049EDACB8491}" presName="nodeFollowingNodes" presStyleLbl="node1" presStyleIdx="1" presStyleCnt="6" custRadScaleRad="96843" custRadScaleInc="66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A7FFE-685D-4512-8AEF-18A7680A287A}" type="pres">
      <dgm:prSet presAssocID="{446BABA6-C0B7-4C67-BEFA-AF08C0C0D0C3}" presName="nodeFollowingNodes" presStyleLbl="node1" presStyleIdx="2" presStyleCnt="6" custScaleX="110194" custRadScaleRad="95259" custRadScaleInc="-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38369-67D4-4345-9986-AC8E21537F43}" type="pres">
      <dgm:prSet presAssocID="{B5843217-460E-4A1C-8EF9-49466922BB3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1712-9664-467A-BA3C-0E4DAAC3CCD9}" type="pres">
      <dgm:prSet presAssocID="{3B5A0345-E08F-45B8-92AB-3D2D573B52A5}" presName="nodeFollowingNodes" presStyleLbl="node1" presStyleIdx="4" presStyleCnt="6" custRadScaleRad="95259" custRadScaleInc="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6813D-C538-4F16-8C38-036743EB03FF}" type="pres">
      <dgm:prSet presAssocID="{9EB1CF95-F3CF-45EB-A3DC-BB3C9D1BDF68}" presName="nodeFollowingNodes" presStyleLbl="node1" presStyleIdx="5" presStyleCnt="6" custRadScaleRad="102180" custRadScaleInc="-116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780672-D586-4E53-91BA-CA241A776441}" srcId="{06447740-E8F4-48F7-A389-C2D32D638FCE}" destId="{3B5A0345-E08F-45B8-92AB-3D2D573B52A5}" srcOrd="4" destOrd="0" parTransId="{4F240589-05C6-4B1E-801E-DAE7E6EA22B8}" sibTransId="{70C2F17A-6CE4-4034-AB03-DB32B6F8F445}"/>
    <dgm:cxn modelId="{EC4196EA-D8F2-4391-BA39-9C76901DFFE6}" srcId="{06447740-E8F4-48F7-A389-C2D32D638FCE}" destId="{B5843217-460E-4A1C-8EF9-49466922BB34}" srcOrd="3" destOrd="0" parTransId="{877B9FEF-3338-46BE-A5AE-F23E3C3A9F27}" sibTransId="{FFD3B7FF-CF9C-451B-A40A-2866BB9C78D6}"/>
    <dgm:cxn modelId="{D24378B4-15D0-4180-A72B-5365CA42DFEC}" type="presOf" srcId="{9EB1CF95-F3CF-45EB-A3DC-BB3C9D1BDF68}" destId="{3A66813D-C538-4F16-8C38-036743EB03FF}" srcOrd="0" destOrd="0" presId="urn:microsoft.com/office/officeart/2005/8/layout/cycle3"/>
    <dgm:cxn modelId="{A7F070E1-4823-43E2-914D-B46036F0AD0F}" type="presOf" srcId="{3B5A0345-E08F-45B8-92AB-3D2D573B52A5}" destId="{AF4A1712-9664-467A-BA3C-0E4DAAC3CCD9}" srcOrd="0" destOrd="0" presId="urn:microsoft.com/office/officeart/2005/8/layout/cycle3"/>
    <dgm:cxn modelId="{84EB6BF4-9F57-4E14-961B-164BF260E0AD}" srcId="{06447740-E8F4-48F7-A389-C2D32D638FCE}" destId="{9EB1CF95-F3CF-45EB-A3DC-BB3C9D1BDF68}" srcOrd="5" destOrd="0" parTransId="{7E5D71A3-71BA-41C9-941B-A99A58FCD5A8}" sibTransId="{410F0E0D-BEA0-4F61-9DAE-6216D46E5FB6}"/>
    <dgm:cxn modelId="{D9F68ECF-C5A5-4DA1-AC0C-E11CD81A7056}" type="presOf" srcId="{BF5203C7-6169-40A2-AD34-049EDACB8491}" destId="{56DE6793-575F-45AD-BD26-71DDF3D439E6}" srcOrd="0" destOrd="0" presId="urn:microsoft.com/office/officeart/2005/8/layout/cycle3"/>
    <dgm:cxn modelId="{79D201EA-DFFD-4092-B496-9AB1C1197A2A}" type="presOf" srcId="{06447740-E8F4-48F7-A389-C2D32D638FCE}" destId="{C5C57EA9-D144-4496-A65E-9649E6A66C32}" srcOrd="0" destOrd="0" presId="urn:microsoft.com/office/officeart/2005/8/layout/cycle3"/>
    <dgm:cxn modelId="{E7D473C3-B04A-43FF-B2A7-ADAD38FF6D63}" srcId="{06447740-E8F4-48F7-A389-C2D32D638FCE}" destId="{BF5203C7-6169-40A2-AD34-049EDACB8491}" srcOrd="1" destOrd="0" parTransId="{96C3577B-B7ED-460E-B228-702B661B71A7}" sibTransId="{7C98B907-D3A1-48B8-9E05-D5D393739F9E}"/>
    <dgm:cxn modelId="{D3D96E82-C2BC-4E49-922F-7DA15B909DDE}" srcId="{06447740-E8F4-48F7-A389-C2D32D638FCE}" destId="{DA47261E-C443-43D5-9E2B-FDA3184D9920}" srcOrd="0" destOrd="0" parTransId="{F6D53B71-D76F-4B2F-AFCD-210C242C3038}" sibTransId="{AFDC3EE2-0869-4D08-85EB-381BB5C5E6BC}"/>
    <dgm:cxn modelId="{3719CC87-B0CC-4288-936A-2033FA1A0FA9}" type="presOf" srcId="{AFDC3EE2-0869-4D08-85EB-381BB5C5E6BC}" destId="{D1AA9A01-919D-42C3-9B0B-082117D3F319}" srcOrd="0" destOrd="0" presId="urn:microsoft.com/office/officeart/2005/8/layout/cycle3"/>
    <dgm:cxn modelId="{B18B4160-349B-4487-AB8D-97CC88A43D6A}" type="presOf" srcId="{B5843217-460E-4A1C-8EF9-49466922BB34}" destId="{3BD38369-67D4-4345-9986-AC8E21537F43}" srcOrd="0" destOrd="0" presId="urn:microsoft.com/office/officeart/2005/8/layout/cycle3"/>
    <dgm:cxn modelId="{F00431BD-77F9-46BC-940D-957F1D2D8072}" type="presOf" srcId="{446BABA6-C0B7-4C67-BEFA-AF08C0C0D0C3}" destId="{61EA7FFE-685D-4512-8AEF-18A7680A287A}" srcOrd="0" destOrd="0" presId="urn:microsoft.com/office/officeart/2005/8/layout/cycle3"/>
    <dgm:cxn modelId="{4F4C3694-0C8B-4404-B999-698446769B1B}" srcId="{06447740-E8F4-48F7-A389-C2D32D638FCE}" destId="{446BABA6-C0B7-4C67-BEFA-AF08C0C0D0C3}" srcOrd="2" destOrd="0" parTransId="{35C623D9-F12D-44BA-AE24-6733CC716CE2}" sibTransId="{CB21E47A-09F9-4093-93B3-6CDF2DDB7761}"/>
    <dgm:cxn modelId="{89D47D87-AA57-4D87-90A9-7DBC3C8CE383}" type="presOf" srcId="{DA47261E-C443-43D5-9E2B-FDA3184D9920}" destId="{C556B71B-6212-418D-8BB2-99FE0D79E891}" srcOrd="0" destOrd="0" presId="urn:microsoft.com/office/officeart/2005/8/layout/cycle3"/>
    <dgm:cxn modelId="{C70B0A52-3A5F-45C0-989B-2905E11E7AF1}" type="presParOf" srcId="{C5C57EA9-D144-4496-A65E-9649E6A66C32}" destId="{11BDB072-4ACC-40E2-A11E-BCFDBD05F16A}" srcOrd="0" destOrd="0" presId="urn:microsoft.com/office/officeart/2005/8/layout/cycle3"/>
    <dgm:cxn modelId="{547B8DB6-0392-4325-9FFA-CB4A2E550A8D}" type="presParOf" srcId="{11BDB072-4ACC-40E2-A11E-BCFDBD05F16A}" destId="{C556B71B-6212-418D-8BB2-99FE0D79E891}" srcOrd="0" destOrd="0" presId="urn:microsoft.com/office/officeart/2005/8/layout/cycle3"/>
    <dgm:cxn modelId="{AC9E247A-0549-4201-BD55-DABB9CD44AE2}" type="presParOf" srcId="{11BDB072-4ACC-40E2-A11E-BCFDBD05F16A}" destId="{D1AA9A01-919D-42C3-9B0B-082117D3F319}" srcOrd="1" destOrd="0" presId="urn:microsoft.com/office/officeart/2005/8/layout/cycle3"/>
    <dgm:cxn modelId="{D042A601-BD5C-488E-834E-8DAF3E6B94BE}" type="presParOf" srcId="{11BDB072-4ACC-40E2-A11E-BCFDBD05F16A}" destId="{56DE6793-575F-45AD-BD26-71DDF3D439E6}" srcOrd="2" destOrd="0" presId="urn:microsoft.com/office/officeart/2005/8/layout/cycle3"/>
    <dgm:cxn modelId="{478E95AA-80FC-4C30-92B2-3CAAC908BD9F}" type="presParOf" srcId="{11BDB072-4ACC-40E2-A11E-BCFDBD05F16A}" destId="{61EA7FFE-685D-4512-8AEF-18A7680A287A}" srcOrd="3" destOrd="0" presId="urn:microsoft.com/office/officeart/2005/8/layout/cycle3"/>
    <dgm:cxn modelId="{7773432D-6898-4D1A-AD5B-86DC6702CA79}" type="presParOf" srcId="{11BDB072-4ACC-40E2-A11E-BCFDBD05F16A}" destId="{3BD38369-67D4-4345-9986-AC8E21537F43}" srcOrd="4" destOrd="0" presId="urn:microsoft.com/office/officeart/2005/8/layout/cycle3"/>
    <dgm:cxn modelId="{7A0D4DB3-A993-4769-B4CA-DA73EFBF1DC5}" type="presParOf" srcId="{11BDB072-4ACC-40E2-A11E-BCFDBD05F16A}" destId="{AF4A1712-9664-467A-BA3C-0E4DAAC3CCD9}" srcOrd="5" destOrd="0" presId="urn:microsoft.com/office/officeart/2005/8/layout/cycle3"/>
    <dgm:cxn modelId="{7AED4652-DEB1-4141-86C4-06993F876C75}" type="presParOf" srcId="{11BDB072-4ACC-40E2-A11E-BCFDBD05F16A}" destId="{3A66813D-C538-4F16-8C38-036743EB03FF}" srcOrd="6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B31DD60-678D-451F-871A-5047863ED82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C6C22AF-F2DA-4CB5-A03F-64DBCFAAD1D5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900" b="1" dirty="0" smtClean="0">
              <a:latin typeface="+mn-lt"/>
            </a:rPr>
            <a:t>En. 2013</a:t>
          </a:r>
          <a:endParaRPr lang="es-ES" sz="900" b="1" dirty="0">
            <a:latin typeface="+mn-lt"/>
          </a:endParaRPr>
        </a:p>
      </dgm:t>
    </dgm:pt>
    <dgm:pt modelId="{79C78A21-54A7-4088-8903-C6D9AF98F6FF}" type="parTrans" cxnId="{F28AAD33-48C2-44FD-BDA0-FD454C62F356}">
      <dgm:prSet/>
      <dgm:spPr/>
      <dgm:t>
        <a:bodyPr/>
        <a:lstStyle/>
        <a:p>
          <a:endParaRPr lang="es-ES"/>
        </a:p>
      </dgm:t>
    </dgm:pt>
    <dgm:pt modelId="{290EE6EC-3512-439A-9ACB-29233FED6C63}" type="sibTrans" cxnId="{F28AAD33-48C2-44FD-BDA0-FD454C62F356}">
      <dgm:prSet/>
      <dgm:spPr/>
      <dgm:t>
        <a:bodyPr/>
        <a:lstStyle/>
        <a:p>
          <a:endParaRPr lang="es-ES"/>
        </a:p>
      </dgm:t>
    </dgm:pt>
    <dgm:pt modelId="{0D4CDA9B-3B6D-4D0A-9ABC-4F48C945D05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b="1" dirty="0" smtClean="0">
              <a:latin typeface="+mn-lt"/>
              <a:ea typeface="Times New Roman"/>
              <a:cs typeface="Calibri"/>
            </a:rPr>
            <a:t>Aprobación del Acuerdo del Consejo de Gobierno</a:t>
          </a:r>
          <a:endParaRPr lang="es-ES" sz="1200" dirty="0">
            <a:latin typeface="+mn-lt"/>
          </a:endParaRPr>
        </a:p>
      </dgm:t>
    </dgm:pt>
    <dgm:pt modelId="{72DE5968-C6A4-491C-AFFA-F37124C3EB02}" type="parTrans" cxnId="{79966D54-342B-47AE-93CC-B55A9695EFBC}">
      <dgm:prSet/>
      <dgm:spPr/>
      <dgm:t>
        <a:bodyPr/>
        <a:lstStyle/>
        <a:p>
          <a:endParaRPr lang="es-ES"/>
        </a:p>
      </dgm:t>
    </dgm:pt>
    <dgm:pt modelId="{61FE2188-15A2-402E-80BE-1927A785C118}" type="sibTrans" cxnId="{79966D54-342B-47AE-93CC-B55A9695EFBC}">
      <dgm:prSet/>
      <dgm:spPr/>
      <dgm:t>
        <a:bodyPr/>
        <a:lstStyle/>
        <a:p>
          <a:endParaRPr lang="es-ES"/>
        </a:p>
      </dgm:t>
    </dgm:pt>
    <dgm:pt modelId="{C2F8F7C1-3E04-4DA5-BE19-AFE99BACE484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900" dirty="0" smtClean="0">
              <a:latin typeface="+mn-lt"/>
            </a:rPr>
            <a:t>Feb. 2013</a:t>
          </a:r>
          <a:endParaRPr lang="es-ES" sz="900" dirty="0">
            <a:latin typeface="+mn-lt"/>
          </a:endParaRPr>
        </a:p>
      </dgm:t>
    </dgm:pt>
    <dgm:pt modelId="{0F71EEE1-1264-44FB-A1CD-79FFC667189D}" type="parTrans" cxnId="{A1439D09-BEF4-4C69-A481-EC180B38A920}">
      <dgm:prSet/>
      <dgm:spPr/>
      <dgm:t>
        <a:bodyPr/>
        <a:lstStyle/>
        <a:p>
          <a:endParaRPr lang="es-ES"/>
        </a:p>
      </dgm:t>
    </dgm:pt>
    <dgm:pt modelId="{87A5A1BE-5969-4B2F-AF36-0E4644575279}" type="sibTrans" cxnId="{A1439D09-BEF4-4C69-A481-EC180B38A920}">
      <dgm:prSet/>
      <dgm:spPr/>
      <dgm:t>
        <a:bodyPr/>
        <a:lstStyle/>
        <a:p>
          <a:endParaRPr lang="es-ES"/>
        </a:p>
      </dgm:t>
    </dgm:pt>
    <dgm:pt modelId="{3A8677B2-1122-4D6A-855F-E3CC75547581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b="1" dirty="0" smtClean="0">
              <a:latin typeface="+mn-lt"/>
              <a:ea typeface="Times New Roman"/>
              <a:cs typeface="Times New Roman"/>
            </a:rPr>
            <a:t>Designación de Expertos</a:t>
          </a:r>
          <a:endParaRPr lang="es-ES" sz="1200" dirty="0">
            <a:latin typeface="+mn-lt"/>
          </a:endParaRPr>
        </a:p>
      </dgm:t>
    </dgm:pt>
    <dgm:pt modelId="{5629C54A-7915-45F3-8421-CE9BF3943F8A}" type="parTrans" cxnId="{558DB938-F44B-4006-AB88-A7D691829A78}">
      <dgm:prSet/>
      <dgm:spPr/>
      <dgm:t>
        <a:bodyPr/>
        <a:lstStyle/>
        <a:p>
          <a:endParaRPr lang="es-ES"/>
        </a:p>
      </dgm:t>
    </dgm:pt>
    <dgm:pt modelId="{71392F67-C39A-4DE3-B1AB-038ED7E3B2CA}" type="sibTrans" cxnId="{558DB938-F44B-4006-AB88-A7D691829A78}">
      <dgm:prSet/>
      <dgm:spPr/>
      <dgm:t>
        <a:bodyPr/>
        <a:lstStyle/>
        <a:p>
          <a:endParaRPr lang="es-ES"/>
        </a:p>
      </dgm:t>
    </dgm:pt>
    <dgm:pt modelId="{E5C8DA9F-FCBD-4D54-B392-9DFD04EA8837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900" dirty="0" smtClean="0">
              <a:latin typeface="+mn-lt"/>
            </a:rPr>
            <a:t>Feb. 2013</a:t>
          </a:r>
          <a:endParaRPr lang="es-ES" sz="900" dirty="0">
            <a:latin typeface="+mn-lt"/>
          </a:endParaRPr>
        </a:p>
      </dgm:t>
    </dgm:pt>
    <dgm:pt modelId="{DBF0D767-ED92-4246-9BDB-73338EB957C7}" type="parTrans" cxnId="{1D90B3DE-D95E-4DBD-8471-22E1308BCE93}">
      <dgm:prSet/>
      <dgm:spPr/>
      <dgm:t>
        <a:bodyPr/>
        <a:lstStyle/>
        <a:p>
          <a:endParaRPr lang="es-ES"/>
        </a:p>
      </dgm:t>
    </dgm:pt>
    <dgm:pt modelId="{68D47FA8-0ADC-43B8-B2DD-DB89BB24871A}" type="sibTrans" cxnId="{1D90B3DE-D95E-4DBD-8471-22E1308BCE93}">
      <dgm:prSet/>
      <dgm:spPr/>
      <dgm:t>
        <a:bodyPr/>
        <a:lstStyle/>
        <a:p>
          <a:endParaRPr lang="es-ES"/>
        </a:p>
      </dgm:t>
    </dgm:pt>
    <dgm:pt modelId="{F2648755-8C74-40AD-B409-155DA137B1C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b="1" dirty="0" smtClean="0">
              <a:latin typeface="+mn-lt"/>
              <a:ea typeface="Times New Roman"/>
              <a:cs typeface="Times New Roman"/>
            </a:rPr>
            <a:t>Composición del Comité de Dirección</a:t>
          </a:r>
          <a:endParaRPr lang="es-ES" sz="1200" dirty="0">
            <a:latin typeface="+mn-lt"/>
          </a:endParaRPr>
        </a:p>
      </dgm:t>
    </dgm:pt>
    <dgm:pt modelId="{77126FB4-C9D3-42DB-8029-C688179BF38F}" type="parTrans" cxnId="{A3F44B89-3B18-4ADD-B5F4-7938E1823186}">
      <dgm:prSet/>
      <dgm:spPr/>
      <dgm:t>
        <a:bodyPr/>
        <a:lstStyle/>
        <a:p>
          <a:endParaRPr lang="es-ES"/>
        </a:p>
      </dgm:t>
    </dgm:pt>
    <dgm:pt modelId="{F20EBCB4-E3AB-4922-9730-40E3252B4E36}" type="sibTrans" cxnId="{A3F44B89-3B18-4ADD-B5F4-7938E1823186}">
      <dgm:prSet/>
      <dgm:spPr/>
      <dgm:t>
        <a:bodyPr/>
        <a:lstStyle/>
        <a:p>
          <a:endParaRPr lang="es-ES"/>
        </a:p>
      </dgm:t>
    </dgm:pt>
    <dgm:pt modelId="{9F999709-0751-43C7-BE6E-33A959FED5A8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900" dirty="0" smtClean="0">
              <a:latin typeface="+mn-lt"/>
            </a:rPr>
            <a:t>Ab. 2013</a:t>
          </a:r>
          <a:endParaRPr lang="es-ES" sz="900" dirty="0">
            <a:latin typeface="+mn-lt"/>
          </a:endParaRPr>
        </a:p>
      </dgm:t>
    </dgm:pt>
    <dgm:pt modelId="{9730ACFC-5FF4-4AC0-AE7D-CEEADC253753}" type="parTrans" cxnId="{4294AEFB-CC2D-4FB1-857A-E00684EAB9EA}">
      <dgm:prSet/>
      <dgm:spPr/>
      <dgm:t>
        <a:bodyPr/>
        <a:lstStyle/>
        <a:p>
          <a:endParaRPr lang="es-ES"/>
        </a:p>
      </dgm:t>
    </dgm:pt>
    <dgm:pt modelId="{9F7600CF-D65B-48DC-896C-36A8A660BFCB}" type="sibTrans" cxnId="{4294AEFB-CC2D-4FB1-857A-E00684EAB9EA}">
      <dgm:prSet/>
      <dgm:spPr/>
      <dgm:t>
        <a:bodyPr/>
        <a:lstStyle/>
        <a:p>
          <a:endParaRPr lang="es-ES"/>
        </a:p>
      </dgm:t>
    </dgm:pt>
    <dgm:pt modelId="{08A771AD-F8B3-4BB6-AB28-20EC558AD4AC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900" dirty="0" smtClean="0">
              <a:latin typeface="+mn-lt"/>
            </a:rPr>
            <a:t>Dic. 2013</a:t>
          </a:r>
          <a:endParaRPr lang="es-ES" sz="900" dirty="0">
            <a:latin typeface="+mn-lt"/>
          </a:endParaRPr>
        </a:p>
      </dgm:t>
    </dgm:pt>
    <dgm:pt modelId="{99CC14C1-4A01-4159-84AE-FCBFDFF67BF1}" type="parTrans" cxnId="{AF92B0C0-DC6D-4AD1-8A78-949B0943134A}">
      <dgm:prSet/>
      <dgm:spPr/>
      <dgm:t>
        <a:bodyPr/>
        <a:lstStyle/>
        <a:p>
          <a:endParaRPr lang="es-ES"/>
        </a:p>
      </dgm:t>
    </dgm:pt>
    <dgm:pt modelId="{71749B9A-C507-4D05-8C49-910C1C49FEC1}" type="sibTrans" cxnId="{AF92B0C0-DC6D-4AD1-8A78-949B0943134A}">
      <dgm:prSet/>
      <dgm:spPr/>
      <dgm:t>
        <a:bodyPr/>
        <a:lstStyle/>
        <a:p>
          <a:endParaRPr lang="es-ES"/>
        </a:p>
      </dgm:t>
    </dgm:pt>
    <dgm:pt modelId="{711682A6-7EDD-47C1-9EAB-1CBF051E0475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900" dirty="0" smtClean="0">
              <a:latin typeface="+mn-lt"/>
            </a:rPr>
            <a:t>En. 2014</a:t>
          </a:r>
          <a:endParaRPr lang="es-ES" sz="900" dirty="0">
            <a:latin typeface="+mn-lt"/>
          </a:endParaRPr>
        </a:p>
      </dgm:t>
    </dgm:pt>
    <dgm:pt modelId="{95879BE3-BD9E-4DB8-BC0C-648FD7D44821}" type="parTrans" cxnId="{68C916FC-568E-41DB-8BC5-C89916607923}">
      <dgm:prSet/>
      <dgm:spPr/>
      <dgm:t>
        <a:bodyPr/>
        <a:lstStyle/>
        <a:p>
          <a:endParaRPr lang="es-ES"/>
        </a:p>
      </dgm:t>
    </dgm:pt>
    <dgm:pt modelId="{C6FFFF5C-E487-4D79-AD0C-F95F39F156AD}" type="sibTrans" cxnId="{68C916FC-568E-41DB-8BC5-C89916607923}">
      <dgm:prSet/>
      <dgm:spPr/>
      <dgm:t>
        <a:bodyPr/>
        <a:lstStyle/>
        <a:p>
          <a:endParaRPr lang="es-ES"/>
        </a:p>
      </dgm:t>
    </dgm:pt>
    <dgm:pt modelId="{61FFAAB4-84F6-4F58-AE2C-C07344BCF733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900" dirty="0" smtClean="0">
              <a:latin typeface="+mn-lt"/>
            </a:rPr>
            <a:t>Jun. 2014</a:t>
          </a:r>
          <a:endParaRPr lang="es-ES" sz="900" dirty="0">
            <a:latin typeface="+mn-lt"/>
          </a:endParaRPr>
        </a:p>
      </dgm:t>
    </dgm:pt>
    <dgm:pt modelId="{F5A76B0F-C6D3-4537-9F6B-E23CD6CDFA39}" type="parTrans" cxnId="{9E127425-CBD6-4E30-AF20-8BD7A5A607AA}">
      <dgm:prSet/>
      <dgm:spPr/>
      <dgm:t>
        <a:bodyPr/>
        <a:lstStyle/>
        <a:p>
          <a:endParaRPr lang="es-ES"/>
        </a:p>
      </dgm:t>
    </dgm:pt>
    <dgm:pt modelId="{D92AB808-CFC9-4F3B-B3C7-4076DAE46534}" type="sibTrans" cxnId="{9E127425-CBD6-4E30-AF20-8BD7A5A607AA}">
      <dgm:prSet/>
      <dgm:spPr/>
      <dgm:t>
        <a:bodyPr/>
        <a:lstStyle/>
        <a:p>
          <a:endParaRPr lang="es-ES"/>
        </a:p>
      </dgm:t>
    </dgm:pt>
    <dgm:pt modelId="{C04845DA-2F27-418D-8E94-1DF646F71157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anchor="ctr"/>
        <a:lstStyle/>
        <a:p>
          <a:r>
            <a:rPr lang="es-ES" sz="900" dirty="0" smtClean="0">
              <a:latin typeface="+mn-lt"/>
            </a:rPr>
            <a:t>Jul. 2014</a:t>
          </a:r>
          <a:endParaRPr lang="es-ES" sz="900" dirty="0">
            <a:latin typeface="+mn-lt"/>
          </a:endParaRPr>
        </a:p>
      </dgm:t>
    </dgm:pt>
    <dgm:pt modelId="{57AA1C0C-AB8A-47E9-890C-7B9745E1D322}" type="parTrans" cxnId="{EC903F4B-3828-4E7B-AA32-35CE373227E2}">
      <dgm:prSet/>
      <dgm:spPr/>
      <dgm:t>
        <a:bodyPr/>
        <a:lstStyle/>
        <a:p>
          <a:endParaRPr lang="es-ES"/>
        </a:p>
      </dgm:t>
    </dgm:pt>
    <dgm:pt modelId="{3BCA9AF6-CA04-4B46-9395-F6DB2C6D3FB5}" type="sibTrans" cxnId="{EC903F4B-3828-4E7B-AA32-35CE373227E2}">
      <dgm:prSet/>
      <dgm:spPr/>
      <dgm:t>
        <a:bodyPr/>
        <a:lstStyle/>
        <a:p>
          <a:endParaRPr lang="es-ES"/>
        </a:p>
      </dgm:t>
    </dgm:pt>
    <dgm:pt modelId="{D03A3968-5494-410C-AB1A-03B5F4732C1F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900" dirty="0" smtClean="0">
              <a:latin typeface="+mn-lt"/>
            </a:rPr>
            <a:t>Jul. 2013</a:t>
          </a:r>
          <a:endParaRPr lang="es-ES" sz="900" dirty="0">
            <a:latin typeface="+mn-lt"/>
          </a:endParaRPr>
        </a:p>
      </dgm:t>
    </dgm:pt>
    <dgm:pt modelId="{B990703A-FE2F-43D2-9C21-0832C68904A5}" type="parTrans" cxnId="{6529911E-BB99-4927-A582-EFFA4797948F}">
      <dgm:prSet/>
      <dgm:spPr/>
      <dgm:t>
        <a:bodyPr/>
        <a:lstStyle/>
        <a:p>
          <a:endParaRPr lang="es-ES"/>
        </a:p>
      </dgm:t>
    </dgm:pt>
    <dgm:pt modelId="{2BD550D6-8B41-43E6-9D00-71C54741D617}" type="sibTrans" cxnId="{6529911E-BB99-4927-A582-EFFA4797948F}">
      <dgm:prSet/>
      <dgm:spPr/>
      <dgm:t>
        <a:bodyPr/>
        <a:lstStyle/>
        <a:p>
          <a:endParaRPr lang="es-ES"/>
        </a:p>
      </dgm:t>
    </dgm:pt>
    <dgm:pt modelId="{D7C154CB-B983-4789-A0E5-1C87776F154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b="1" dirty="0" smtClean="0">
              <a:latin typeface="+mn-lt"/>
              <a:ea typeface="Times New Roman"/>
              <a:cs typeface="Times New Roman"/>
            </a:rPr>
            <a:t>Reunión de lanzamiento</a:t>
          </a:r>
          <a:endParaRPr lang="es-ES" sz="1200" dirty="0">
            <a:latin typeface="+mn-lt"/>
          </a:endParaRPr>
        </a:p>
      </dgm:t>
    </dgm:pt>
    <dgm:pt modelId="{54064075-38B2-4CC3-9C5B-5C12C91B2A7E}" type="parTrans" cxnId="{C3AF86AC-0251-4E2D-8106-D7587D7F5FE0}">
      <dgm:prSet/>
      <dgm:spPr/>
      <dgm:t>
        <a:bodyPr/>
        <a:lstStyle/>
        <a:p>
          <a:endParaRPr lang="es-ES"/>
        </a:p>
      </dgm:t>
    </dgm:pt>
    <dgm:pt modelId="{D3CFC206-051F-4F84-8039-274F2DEADA92}" type="sibTrans" cxnId="{C3AF86AC-0251-4E2D-8106-D7587D7F5FE0}">
      <dgm:prSet/>
      <dgm:spPr/>
      <dgm:t>
        <a:bodyPr/>
        <a:lstStyle/>
        <a:p>
          <a:endParaRPr lang="es-ES"/>
        </a:p>
      </dgm:t>
    </dgm:pt>
    <dgm:pt modelId="{01C20E26-3DB7-4B68-8940-A2823028F13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b="1" dirty="0" smtClean="0">
              <a:latin typeface="+mn-lt"/>
              <a:ea typeface="Times New Roman"/>
              <a:cs typeface="Times New Roman"/>
            </a:rPr>
            <a:t>Aprobación del Análisis del Sistema Andaluz de Innovación</a:t>
          </a:r>
          <a:endParaRPr lang="es-ES" sz="1200" dirty="0">
            <a:latin typeface="+mn-lt"/>
          </a:endParaRPr>
        </a:p>
      </dgm:t>
    </dgm:pt>
    <dgm:pt modelId="{4AF898A0-881B-4E9A-8B44-581110C1C151}" type="parTrans" cxnId="{EE34E1F8-E333-4DFD-847A-57B53C9805CE}">
      <dgm:prSet/>
      <dgm:spPr/>
      <dgm:t>
        <a:bodyPr/>
        <a:lstStyle/>
        <a:p>
          <a:endParaRPr lang="es-ES"/>
        </a:p>
      </dgm:t>
    </dgm:pt>
    <dgm:pt modelId="{1C2C1F58-D425-4CAC-A1B9-7152B42B4904}" type="sibTrans" cxnId="{EE34E1F8-E333-4DFD-847A-57B53C9805CE}">
      <dgm:prSet/>
      <dgm:spPr/>
      <dgm:t>
        <a:bodyPr/>
        <a:lstStyle/>
        <a:p>
          <a:endParaRPr lang="es-ES"/>
        </a:p>
      </dgm:t>
    </dgm:pt>
    <dgm:pt modelId="{5FA9ED93-1A53-42A7-A43E-A28EACDA2B3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b="1" dirty="0" smtClean="0">
              <a:latin typeface="+mn-lt"/>
              <a:ea typeface="Times New Roman"/>
              <a:cs typeface="Times New Roman"/>
            </a:rPr>
            <a:t>Aprobación de las Oportunidades de Especialización y la Visión de Andalucía</a:t>
          </a:r>
          <a:endParaRPr lang="es-ES" sz="1200" dirty="0">
            <a:latin typeface="+mn-lt"/>
          </a:endParaRPr>
        </a:p>
      </dgm:t>
    </dgm:pt>
    <dgm:pt modelId="{ECEBBE99-59AD-4719-A5B1-9A68F5F1FB5C}" type="parTrans" cxnId="{CFE8ED84-0E97-46A8-A145-318A2D15D880}">
      <dgm:prSet/>
      <dgm:spPr/>
      <dgm:t>
        <a:bodyPr/>
        <a:lstStyle/>
        <a:p>
          <a:endParaRPr lang="es-ES"/>
        </a:p>
      </dgm:t>
    </dgm:pt>
    <dgm:pt modelId="{0FF20A46-366C-4C9F-812A-85C3FE423795}" type="sibTrans" cxnId="{CFE8ED84-0E97-46A8-A145-318A2D15D880}">
      <dgm:prSet/>
      <dgm:spPr/>
      <dgm:t>
        <a:bodyPr/>
        <a:lstStyle/>
        <a:p>
          <a:endParaRPr lang="es-ES"/>
        </a:p>
      </dgm:t>
    </dgm:pt>
    <dgm:pt modelId="{212F50F4-BCC1-459D-A316-A0B05CFD242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b="1" dirty="0" smtClean="0">
              <a:latin typeface="+mn-lt"/>
              <a:ea typeface="Times New Roman"/>
              <a:cs typeface="Times New Roman"/>
            </a:rPr>
            <a:t>Elevación a exposición pública del Catálogo de Oportunidades y Visión</a:t>
          </a:r>
          <a:endParaRPr lang="es-ES" sz="1200" dirty="0">
            <a:latin typeface="+mn-lt"/>
          </a:endParaRPr>
        </a:p>
      </dgm:t>
    </dgm:pt>
    <dgm:pt modelId="{A6C94647-94F0-4384-A7AB-0875017E7236}" type="parTrans" cxnId="{F5FD70B7-44DC-439E-8C4D-EB3CF299D384}">
      <dgm:prSet/>
      <dgm:spPr/>
      <dgm:t>
        <a:bodyPr/>
        <a:lstStyle/>
        <a:p>
          <a:endParaRPr lang="es-ES"/>
        </a:p>
      </dgm:t>
    </dgm:pt>
    <dgm:pt modelId="{0819DC92-BD32-43AF-8BC0-9AFA83196DC2}" type="sibTrans" cxnId="{F5FD70B7-44DC-439E-8C4D-EB3CF299D384}">
      <dgm:prSet/>
      <dgm:spPr/>
      <dgm:t>
        <a:bodyPr/>
        <a:lstStyle/>
        <a:p>
          <a:endParaRPr lang="es-ES"/>
        </a:p>
      </dgm:t>
    </dgm:pt>
    <dgm:pt modelId="{C8886389-E12F-47F0-96BC-6B8D1B29DEF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b="1" dirty="0" smtClean="0">
              <a:latin typeface="+mn-lt"/>
              <a:ea typeface="Times New Roman"/>
              <a:cs typeface="Times New Roman"/>
            </a:rPr>
            <a:t>Aprobación del documento de Estrategia Global</a:t>
          </a:r>
          <a:endParaRPr lang="es-ES" sz="1200" dirty="0">
            <a:latin typeface="+mn-lt"/>
          </a:endParaRPr>
        </a:p>
      </dgm:t>
    </dgm:pt>
    <dgm:pt modelId="{6BF57FAD-8BE1-42A7-91FE-DA9FE8C81848}" type="parTrans" cxnId="{B2E0D629-028D-4CBC-ACDA-E731FE1720EB}">
      <dgm:prSet/>
      <dgm:spPr/>
      <dgm:t>
        <a:bodyPr/>
        <a:lstStyle/>
        <a:p>
          <a:endParaRPr lang="es-ES"/>
        </a:p>
      </dgm:t>
    </dgm:pt>
    <dgm:pt modelId="{38C26A6F-3E44-4C49-9D34-193D1C411D14}" type="sibTrans" cxnId="{B2E0D629-028D-4CBC-ACDA-E731FE1720EB}">
      <dgm:prSet/>
      <dgm:spPr/>
      <dgm:t>
        <a:bodyPr/>
        <a:lstStyle/>
        <a:p>
          <a:endParaRPr lang="es-ES"/>
        </a:p>
      </dgm:t>
    </dgm:pt>
    <dgm:pt modelId="{90F875E1-B68D-4AD1-80E5-5952111508E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b="1" dirty="0" smtClean="0">
              <a:latin typeface="+mn-lt"/>
              <a:ea typeface="Times New Roman"/>
              <a:cs typeface="Times New Roman"/>
            </a:rPr>
            <a:t>Aprobación de la RIS3 Andalucía</a:t>
          </a:r>
          <a:endParaRPr lang="es-ES" sz="1200" dirty="0">
            <a:latin typeface="+mn-lt"/>
          </a:endParaRPr>
        </a:p>
      </dgm:t>
    </dgm:pt>
    <dgm:pt modelId="{CFA1C0E2-5A1F-4DD1-BCF6-2EC25246F7AE}" type="parTrans" cxnId="{C6D51974-9B85-4B30-9555-432C9DF6F211}">
      <dgm:prSet/>
      <dgm:spPr/>
      <dgm:t>
        <a:bodyPr/>
        <a:lstStyle/>
        <a:p>
          <a:endParaRPr lang="es-ES"/>
        </a:p>
      </dgm:t>
    </dgm:pt>
    <dgm:pt modelId="{AADA8301-BD90-4B65-949E-81108E422661}" type="sibTrans" cxnId="{C6D51974-9B85-4B30-9555-432C9DF6F211}">
      <dgm:prSet/>
      <dgm:spPr/>
      <dgm:t>
        <a:bodyPr/>
        <a:lstStyle/>
        <a:p>
          <a:endParaRPr lang="es-ES"/>
        </a:p>
      </dgm:t>
    </dgm:pt>
    <dgm:pt modelId="{BFE953F7-CE7B-44C7-A4D8-C77A649C0900}" type="pres">
      <dgm:prSet presAssocID="{1B31DD60-678D-451F-871A-5047863ED8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87E54D-63FE-409D-8EDB-2230E07B6D04}" type="pres">
      <dgm:prSet presAssocID="{FC6C22AF-F2DA-4CB5-A03F-64DBCFAAD1D5}" presName="composite" presStyleCnt="0"/>
      <dgm:spPr/>
    </dgm:pt>
    <dgm:pt modelId="{4B374FBD-8FD7-413F-98AE-DEC33ED34E94}" type="pres">
      <dgm:prSet presAssocID="{FC6C22AF-F2DA-4CB5-A03F-64DBCFAAD1D5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5616E0-D421-462A-9D49-4EDDFA06808C}" type="pres">
      <dgm:prSet presAssocID="{FC6C22AF-F2DA-4CB5-A03F-64DBCFAAD1D5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AE1EEF-7AF5-4826-902B-17FDAE57E1EF}" type="pres">
      <dgm:prSet presAssocID="{290EE6EC-3512-439A-9ACB-29233FED6C63}" presName="sp" presStyleCnt="0"/>
      <dgm:spPr/>
    </dgm:pt>
    <dgm:pt modelId="{ED89B47C-4483-4DA2-9F9C-5F371C81E360}" type="pres">
      <dgm:prSet presAssocID="{C2F8F7C1-3E04-4DA5-BE19-AFE99BACE484}" presName="composite" presStyleCnt="0"/>
      <dgm:spPr/>
    </dgm:pt>
    <dgm:pt modelId="{C1E61096-B0E8-4022-BF31-B6749B7F8AD4}" type="pres">
      <dgm:prSet presAssocID="{C2F8F7C1-3E04-4DA5-BE19-AFE99BACE484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FDB5A1-7B18-4571-AC5E-F49D9A29AD53}" type="pres">
      <dgm:prSet presAssocID="{C2F8F7C1-3E04-4DA5-BE19-AFE99BACE484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210E40-C8C8-4023-B543-C1C5D23C4427}" type="pres">
      <dgm:prSet presAssocID="{87A5A1BE-5969-4B2F-AF36-0E4644575279}" presName="sp" presStyleCnt="0"/>
      <dgm:spPr/>
    </dgm:pt>
    <dgm:pt modelId="{10A26961-D276-47AA-9E86-3CCCEFB9AD65}" type="pres">
      <dgm:prSet presAssocID="{E5C8DA9F-FCBD-4D54-B392-9DFD04EA8837}" presName="composite" presStyleCnt="0"/>
      <dgm:spPr/>
    </dgm:pt>
    <dgm:pt modelId="{197F356B-5B20-4420-88E6-9B96FB3CD51A}" type="pres">
      <dgm:prSet presAssocID="{E5C8DA9F-FCBD-4D54-B392-9DFD04EA8837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94292F-A44D-4BE2-9999-6F46BEDE810A}" type="pres">
      <dgm:prSet presAssocID="{E5C8DA9F-FCBD-4D54-B392-9DFD04EA8837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79D6A8-0C48-46A9-A431-FFEFDE933579}" type="pres">
      <dgm:prSet presAssocID="{68D47FA8-0ADC-43B8-B2DD-DB89BB24871A}" presName="sp" presStyleCnt="0"/>
      <dgm:spPr/>
    </dgm:pt>
    <dgm:pt modelId="{69B8CE1B-503E-45A1-B58E-32A50813A933}" type="pres">
      <dgm:prSet presAssocID="{9F999709-0751-43C7-BE6E-33A959FED5A8}" presName="composite" presStyleCnt="0"/>
      <dgm:spPr/>
    </dgm:pt>
    <dgm:pt modelId="{B6941C13-0D05-4323-A7BC-6CA3D6CB5A9B}" type="pres">
      <dgm:prSet presAssocID="{9F999709-0751-43C7-BE6E-33A959FED5A8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7974B5-3AE7-47DF-9F76-F398A0D5BC81}" type="pres">
      <dgm:prSet presAssocID="{9F999709-0751-43C7-BE6E-33A959FED5A8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9F2E75-A600-4F69-A41D-60E5D78F46CA}" type="pres">
      <dgm:prSet presAssocID="{9F7600CF-D65B-48DC-896C-36A8A660BFCB}" presName="sp" presStyleCnt="0"/>
      <dgm:spPr/>
    </dgm:pt>
    <dgm:pt modelId="{CFCA978B-2AFB-4657-9BAD-EA79FFA9F75D}" type="pres">
      <dgm:prSet presAssocID="{D03A3968-5494-410C-AB1A-03B5F4732C1F}" presName="composite" presStyleCnt="0"/>
      <dgm:spPr/>
    </dgm:pt>
    <dgm:pt modelId="{5C770A2F-FE4F-4592-8CC2-162B7F17C7DA}" type="pres">
      <dgm:prSet presAssocID="{D03A3968-5494-410C-AB1A-03B5F4732C1F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E9826C-2BAE-4DE4-B768-B23DD2FF1D29}" type="pres">
      <dgm:prSet presAssocID="{D03A3968-5494-410C-AB1A-03B5F4732C1F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8DB5EA-F0E5-454E-87A1-CFD0AB67E6DC}" type="pres">
      <dgm:prSet presAssocID="{2BD550D6-8B41-43E6-9D00-71C54741D617}" presName="sp" presStyleCnt="0"/>
      <dgm:spPr/>
    </dgm:pt>
    <dgm:pt modelId="{29F54A29-381F-4325-B0D3-14FE6AD5BDFC}" type="pres">
      <dgm:prSet presAssocID="{08A771AD-F8B3-4BB6-AB28-20EC558AD4AC}" presName="composite" presStyleCnt="0"/>
      <dgm:spPr/>
    </dgm:pt>
    <dgm:pt modelId="{528AAA53-EE34-4638-BA9E-E4EC5DF786B1}" type="pres">
      <dgm:prSet presAssocID="{08A771AD-F8B3-4BB6-AB28-20EC558AD4AC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09FD9B-7D10-4AE6-953D-6D9933F54767}" type="pres">
      <dgm:prSet presAssocID="{08A771AD-F8B3-4BB6-AB28-20EC558AD4AC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F493B1-35DE-4C61-AC4C-64789AF9CAD9}" type="pres">
      <dgm:prSet presAssocID="{71749B9A-C507-4D05-8C49-910C1C49FEC1}" presName="sp" presStyleCnt="0"/>
      <dgm:spPr/>
    </dgm:pt>
    <dgm:pt modelId="{21AACFE5-BCB0-4E6B-BBAE-EE090E852C50}" type="pres">
      <dgm:prSet presAssocID="{711682A6-7EDD-47C1-9EAB-1CBF051E0475}" presName="composite" presStyleCnt="0"/>
      <dgm:spPr/>
    </dgm:pt>
    <dgm:pt modelId="{7FFA9F18-2659-4FDC-A428-2AD825A3598D}" type="pres">
      <dgm:prSet presAssocID="{711682A6-7EDD-47C1-9EAB-1CBF051E0475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ABE398-A1DA-4858-B8DF-1CB2A2581166}" type="pres">
      <dgm:prSet presAssocID="{711682A6-7EDD-47C1-9EAB-1CBF051E0475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2099DD-31FF-4D53-AF15-9C6AE3BEF86A}" type="pres">
      <dgm:prSet presAssocID="{C6FFFF5C-E487-4D79-AD0C-F95F39F156AD}" presName="sp" presStyleCnt="0"/>
      <dgm:spPr/>
    </dgm:pt>
    <dgm:pt modelId="{87302B7B-09AA-4EA1-861C-CA0A2C0A49DD}" type="pres">
      <dgm:prSet presAssocID="{61FFAAB4-84F6-4F58-AE2C-C07344BCF733}" presName="composite" presStyleCnt="0"/>
      <dgm:spPr/>
    </dgm:pt>
    <dgm:pt modelId="{963E0954-047E-4653-AE6A-45AEAD6812BB}" type="pres">
      <dgm:prSet presAssocID="{61FFAAB4-84F6-4F58-AE2C-C07344BCF733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217531-46A7-434C-9D6D-F4BBB2E0FC30}" type="pres">
      <dgm:prSet presAssocID="{61FFAAB4-84F6-4F58-AE2C-C07344BCF733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8AEBFD-F673-4F47-A6E7-21C5C1E23C2C}" type="pres">
      <dgm:prSet presAssocID="{D92AB808-CFC9-4F3B-B3C7-4076DAE46534}" presName="sp" presStyleCnt="0"/>
      <dgm:spPr/>
    </dgm:pt>
    <dgm:pt modelId="{C2F5FA17-3CCE-47EF-92D6-4A06BBF6BD4E}" type="pres">
      <dgm:prSet presAssocID="{C04845DA-2F27-418D-8E94-1DF646F71157}" presName="composite" presStyleCnt="0"/>
      <dgm:spPr/>
    </dgm:pt>
    <dgm:pt modelId="{4E50426A-603C-449C-A9F0-037EA6BF561C}" type="pres">
      <dgm:prSet presAssocID="{C04845DA-2F27-418D-8E94-1DF646F71157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84A7F7-D55E-40F0-9508-9D7E5DFCAE6D}" type="pres">
      <dgm:prSet presAssocID="{C04845DA-2F27-418D-8E94-1DF646F71157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8DB938-F44B-4006-AB88-A7D691829A78}" srcId="{C2F8F7C1-3E04-4DA5-BE19-AFE99BACE484}" destId="{3A8677B2-1122-4D6A-855F-E3CC75547581}" srcOrd="0" destOrd="0" parTransId="{5629C54A-7915-45F3-8421-CE9BF3943F8A}" sibTransId="{71392F67-C39A-4DE3-B1AB-038ED7E3B2CA}"/>
    <dgm:cxn modelId="{331ED80B-8B3F-4807-A149-68D6C5E38A31}" type="presOf" srcId="{08A771AD-F8B3-4BB6-AB28-20EC558AD4AC}" destId="{528AAA53-EE34-4638-BA9E-E4EC5DF786B1}" srcOrd="0" destOrd="0" presId="urn:microsoft.com/office/officeart/2005/8/layout/chevron2"/>
    <dgm:cxn modelId="{E6670824-D779-4B2A-854E-F0BE9CA3C627}" type="presOf" srcId="{FC6C22AF-F2DA-4CB5-A03F-64DBCFAAD1D5}" destId="{4B374FBD-8FD7-413F-98AE-DEC33ED34E94}" srcOrd="0" destOrd="0" presId="urn:microsoft.com/office/officeart/2005/8/layout/chevron2"/>
    <dgm:cxn modelId="{79966D54-342B-47AE-93CC-B55A9695EFBC}" srcId="{FC6C22AF-F2DA-4CB5-A03F-64DBCFAAD1D5}" destId="{0D4CDA9B-3B6D-4D0A-9ABC-4F48C945D059}" srcOrd="0" destOrd="0" parTransId="{72DE5968-C6A4-491C-AFFA-F37124C3EB02}" sibTransId="{61FE2188-15A2-402E-80BE-1927A785C118}"/>
    <dgm:cxn modelId="{A1439D09-BEF4-4C69-A481-EC180B38A920}" srcId="{1B31DD60-678D-451F-871A-5047863ED826}" destId="{C2F8F7C1-3E04-4DA5-BE19-AFE99BACE484}" srcOrd="1" destOrd="0" parTransId="{0F71EEE1-1264-44FB-A1CD-79FFC667189D}" sibTransId="{87A5A1BE-5969-4B2F-AF36-0E4644575279}"/>
    <dgm:cxn modelId="{68C916FC-568E-41DB-8BC5-C89916607923}" srcId="{1B31DD60-678D-451F-871A-5047863ED826}" destId="{711682A6-7EDD-47C1-9EAB-1CBF051E0475}" srcOrd="6" destOrd="0" parTransId="{95879BE3-BD9E-4DB8-BC0C-648FD7D44821}" sibTransId="{C6FFFF5C-E487-4D79-AD0C-F95F39F156AD}"/>
    <dgm:cxn modelId="{D68AB287-A9CA-4AC9-B952-11DB21289483}" type="presOf" srcId="{711682A6-7EDD-47C1-9EAB-1CBF051E0475}" destId="{7FFA9F18-2659-4FDC-A428-2AD825A3598D}" srcOrd="0" destOrd="0" presId="urn:microsoft.com/office/officeart/2005/8/layout/chevron2"/>
    <dgm:cxn modelId="{89C9B6D0-3649-4D4E-9CBA-4CE6E91532BC}" type="presOf" srcId="{D7C154CB-B983-4789-A0E5-1C87776F1546}" destId="{477974B5-3AE7-47DF-9F76-F398A0D5BC81}" srcOrd="0" destOrd="0" presId="urn:microsoft.com/office/officeart/2005/8/layout/chevron2"/>
    <dgm:cxn modelId="{EE34E1F8-E333-4DFD-847A-57B53C9805CE}" srcId="{D03A3968-5494-410C-AB1A-03B5F4732C1F}" destId="{01C20E26-3DB7-4B68-8940-A2823028F13D}" srcOrd="0" destOrd="0" parTransId="{4AF898A0-881B-4E9A-8B44-581110C1C151}" sibTransId="{1C2C1F58-D425-4CAC-A1B9-7152B42B4904}"/>
    <dgm:cxn modelId="{B7D28F1C-C216-46EC-843C-23EBB39B6387}" type="presOf" srcId="{1B31DD60-678D-451F-871A-5047863ED826}" destId="{BFE953F7-CE7B-44C7-A4D8-C77A649C0900}" srcOrd="0" destOrd="0" presId="urn:microsoft.com/office/officeart/2005/8/layout/chevron2"/>
    <dgm:cxn modelId="{CFE8ED84-0E97-46A8-A145-318A2D15D880}" srcId="{08A771AD-F8B3-4BB6-AB28-20EC558AD4AC}" destId="{5FA9ED93-1A53-42A7-A43E-A28EACDA2B3A}" srcOrd="0" destOrd="0" parTransId="{ECEBBE99-59AD-4719-A5B1-9A68F5F1FB5C}" sibTransId="{0FF20A46-366C-4C9F-812A-85C3FE423795}"/>
    <dgm:cxn modelId="{5A25D86C-46EA-4297-BED3-63112A3DFD75}" type="presOf" srcId="{F2648755-8C74-40AD-B409-155DA137B1C8}" destId="{9794292F-A44D-4BE2-9999-6F46BEDE810A}" srcOrd="0" destOrd="0" presId="urn:microsoft.com/office/officeart/2005/8/layout/chevron2"/>
    <dgm:cxn modelId="{25DE7F15-0D6F-4301-B65E-002DCF5BC05E}" type="presOf" srcId="{E5C8DA9F-FCBD-4D54-B392-9DFD04EA8837}" destId="{197F356B-5B20-4420-88E6-9B96FB3CD51A}" srcOrd="0" destOrd="0" presId="urn:microsoft.com/office/officeart/2005/8/layout/chevron2"/>
    <dgm:cxn modelId="{C3AF86AC-0251-4E2D-8106-D7587D7F5FE0}" srcId="{9F999709-0751-43C7-BE6E-33A959FED5A8}" destId="{D7C154CB-B983-4789-A0E5-1C87776F1546}" srcOrd="0" destOrd="0" parTransId="{54064075-38B2-4CC3-9C5B-5C12C91B2A7E}" sibTransId="{D3CFC206-051F-4F84-8039-274F2DEADA92}"/>
    <dgm:cxn modelId="{B2E0D629-028D-4CBC-ACDA-E731FE1720EB}" srcId="{61FFAAB4-84F6-4F58-AE2C-C07344BCF733}" destId="{C8886389-E12F-47F0-96BC-6B8D1B29DEFD}" srcOrd="0" destOrd="0" parTransId="{6BF57FAD-8BE1-42A7-91FE-DA9FE8C81848}" sibTransId="{38C26A6F-3E44-4C49-9D34-193D1C411D14}"/>
    <dgm:cxn modelId="{683D6F60-432E-4B22-9A5B-A069700613CB}" type="presOf" srcId="{9F999709-0751-43C7-BE6E-33A959FED5A8}" destId="{B6941C13-0D05-4323-A7BC-6CA3D6CB5A9B}" srcOrd="0" destOrd="0" presId="urn:microsoft.com/office/officeart/2005/8/layout/chevron2"/>
    <dgm:cxn modelId="{B1F47B24-2E08-4847-A6E4-FE5070C3AAE1}" type="presOf" srcId="{5FA9ED93-1A53-42A7-A43E-A28EACDA2B3A}" destId="{3809FD9B-7D10-4AE6-953D-6D9933F54767}" srcOrd="0" destOrd="0" presId="urn:microsoft.com/office/officeart/2005/8/layout/chevron2"/>
    <dgm:cxn modelId="{6529911E-BB99-4927-A582-EFFA4797948F}" srcId="{1B31DD60-678D-451F-871A-5047863ED826}" destId="{D03A3968-5494-410C-AB1A-03B5F4732C1F}" srcOrd="4" destOrd="0" parTransId="{B990703A-FE2F-43D2-9C21-0832C68904A5}" sibTransId="{2BD550D6-8B41-43E6-9D00-71C54741D617}"/>
    <dgm:cxn modelId="{AF92B0C0-DC6D-4AD1-8A78-949B0943134A}" srcId="{1B31DD60-678D-451F-871A-5047863ED826}" destId="{08A771AD-F8B3-4BB6-AB28-20EC558AD4AC}" srcOrd="5" destOrd="0" parTransId="{99CC14C1-4A01-4159-84AE-FCBFDFF67BF1}" sibTransId="{71749B9A-C507-4D05-8C49-910C1C49FEC1}"/>
    <dgm:cxn modelId="{38E5E80A-F29F-4DCA-AFC4-F6F70E93B9B3}" type="presOf" srcId="{0D4CDA9B-3B6D-4D0A-9ABC-4F48C945D059}" destId="{6A5616E0-D421-462A-9D49-4EDDFA06808C}" srcOrd="0" destOrd="0" presId="urn:microsoft.com/office/officeart/2005/8/layout/chevron2"/>
    <dgm:cxn modelId="{F5FD70B7-44DC-439E-8C4D-EB3CF299D384}" srcId="{711682A6-7EDD-47C1-9EAB-1CBF051E0475}" destId="{212F50F4-BCC1-459D-A316-A0B05CFD2428}" srcOrd="0" destOrd="0" parTransId="{A6C94647-94F0-4384-A7AB-0875017E7236}" sibTransId="{0819DC92-BD32-43AF-8BC0-9AFA83196DC2}"/>
    <dgm:cxn modelId="{F28AAD33-48C2-44FD-BDA0-FD454C62F356}" srcId="{1B31DD60-678D-451F-871A-5047863ED826}" destId="{FC6C22AF-F2DA-4CB5-A03F-64DBCFAAD1D5}" srcOrd="0" destOrd="0" parTransId="{79C78A21-54A7-4088-8903-C6D9AF98F6FF}" sibTransId="{290EE6EC-3512-439A-9ACB-29233FED6C63}"/>
    <dgm:cxn modelId="{A3F44B89-3B18-4ADD-B5F4-7938E1823186}" srcId="{E5C8DA9F-FCBD-4D54-B392-9DFD04EA8837}" destId="{F2648755-8C74-40AD-B409-155DA137B1C8}" srcOrd="0" destOrd="0" parTransId="{77126FB4-C9D3-42DB-8029-C688179BF38F}" sibTransId="{F20EBCB4-E3AB-4922-9730-40E3252B4E36}"/>
    <dgm:cxn modelId="{80D0A89C-1273-4A22-9BD9-3FF4E17E8B0A}" type="presOf" srcId="{C8886389-E12F-47F0-96BC-6B8D1B29DEFD}" destId="{08217531-46A7-434C-9D6D-F4BBB2E0FC30}" srcOrd="0" destOrd="0" presId="urn:microsoft.com/office/officeart/2005/8/layout/chevron2"/>
    <dgm:cxn modelId="{9E127425-CBD6-4E30-AF20-8BD7A5A607AA}" srcId="{1B31DD60-678D-451F-871A-5047863ED826}" destId="{61FFAAB4-84F6-4F58-AE2C-C07344BCF733}" srcOrd="7" destOrd="0" parTransId="{F5A76B0F-C6D3-4537-9F6B-E23CD6CDFA39}" sibTransId="{D92AB808-CFC9-4F3B-B3C7-4076DAE46534}"/>
    <dgm:cxn modelId="{4294AEFB-CC2D-4FB1-857A-E00684EAB9EA}" srcId="{1B31DD60-678D-451F-871A-5047863ED826}" destId="{9F999709-0751-43C7-BE6E-33A959FED5A8}" srcOrd="3" destOrd="0" parTransId="{9730ACFC-5FF4-4AC0-AE7D-CEEADC253753}" sibTransId="{9F7600CF-D65B-48DC-896C-36A8A660BFCB}"/>
    <dgm:cxn modelId="{E9561005-8122-4B90-8DCC-E3D1BF444851}" type="presOf" srcId="{3A8677B2-1122-4D6A-855F-E3CC75547581}" destId="{E0FDB5A1-7B18-4571-AC5E-F49D9A29AD53}" srcOrd="0" destOrd="0" presId="urn:microsoft.com/office/officeart/2005/8/layout/chevron2"/>
    <dgm:cxn modelId="{8CC79808-738C-4520-9A53-D3E4C4D36370}" type="presOf" srcId="{90F875E1-B68D-4AD1-80E5-5952111508E8}" destId="{F684A7F7-D55E-40F0-9508-9D7E5DFCAE6D}" srcOrd="0" destOrd="0" presId="urn:microsoft.com/office/officeart/2005/8/layout/chevron2"/>
    <dgm:cxn modelId="{8473228E-017C-410F-AAB2-FD67BAD8EC8F}" type="presOf" srcId="{D03A3968-5494-410C-AB1A-03B5F4732C1F}" destId="{5C770A2F-FE4F-4592-8CC2-162B7F17C7DA}" srcOrd="0" destOrd="0" presId="urn:microsoft.com/office/officeart/2005/8/layout/chevron2"/>
    <dgm:cxn modelId="{EC903F4B-3828-4E7B-AA32-35CE373227E2}" srcId="{1B31DD60-678D-451F-871A-5047863ED826}" destId="{C04845DA-2F27-418D-8E94-1DF646F71157}" srcOrd="8" destOrd="0" parTransId="{57AA1C0C-AB8A-47E9-890C-7B9745E1D322}" sibTransId="{3BCA9AF6-CA04-4B46-9395-F6DB2C6D3FB5}"/>
    <dgm:cxn modelId="{1D90B3DE-D95E-4DBD-8471-22E1308BCE93}" srcId="{1B31DD60-678D-451F-871A-5047863ED826}" destId="{E5C8DA9F-FCBD-4D54-B392-9DFD04EA8837}" srcOrd="2" destOrd="0" parTransId="{DBF0D767-ED92-4246-9BDB-73338EB957C7}" sibTransId="{68D47FA8-0ADC-43B8-B2DD-DB89BB24871A}"/>
    <dgm:cxn modelId="{17CFF2E4-0B33-4DCD-AD51-76BEC01E168D}" type="presOf" srcId="{C2F8F7C1-3E04-4DA5-BE19-AFE99BACE484}" destId="{C1E61096-B0E8-4022-BF31-B6749B7F8AD4}" srcOrd="0" destOrd="0" presId="urn:microsoft.com/office/officeart/2005/8/layout/chevron2"/>
    <dgm:cxn modelId="{9485C59E-DBC9-49AB-8A2A-183C7C937C06}" type="presOf" srcId="{C04845DA-2F27-418D-8E94-1DF646F71157}" destId="{4E50426A-603C-449C-A9F0-037EA6BF561C}" srcOrd="0" destOrd="0" presId="urn:microsoft.com/office/officeart/2005/8/layout/chevron2"/>
    <dgm:cxn modelId="{77A1B9F4-0151-4613-9F2C-1F0D42917FB5}" type="presOf" srcId="{61FFAAB4-84F6-4F58-AE2C-C07344BCF733}" destId="{963E0954-047E-4653-AE6A-45AEAD6812BB}" srcOrd="0" destOrd="0" presId="urn:microsoft.com/office/officeart/2005/8/layout/chevron2"/>
    <dgm:cxn modelId="{C6D51974-9B85-4B30-9555-432C9DF6F211}" srcId="{C04845DA-2F27-418D-8E94-1DF646F71157}" destId="{90F875E1-B68D-4AD1-80E5-5952111508E8}" srcOrd="0" destOrd="0" parTransId="{CFA1C0E2-5A1F-4DD1-BCF6-2EC25246F7AE}" sibTransId="{AADA8301-BD90-4B65-949E-81108E422661}"/>
    <dgm:cxn modelId="{F7408B1A-83C5-4222-976F-12510F341A88}" type="presOf" srcId="{212F50F4-BCC1-459D-A316-A0B05CFD2428}" destId="{3AABE398-A1DA-4858-B8DF-1CB2A2581166}" srcOrd="0" destOrd="0" presId="urn:microsoft.com/office/officeart/2005/8/layout/chevron2"/>
    <dgm:cxn modelId="{B8FF698F-2380-402F-B9FA-DE4C48D9F0EB}" type="presOf" srcId="{01C20E26-3DB7-4B68-8940-A2823028F13D}" destId="{E2E9826C-2BAE-4DE4-B768-B23DD2FF1D29}" srcOrd="0" destOrd="0" presId="urn:microsoft.com/office/officeart/2005/8/layout/chevron2"/>
    <dgm:cxn modelId="{96B4FD1B-EFDF-4F48-92CC-9A3FF722BF3D}" type="presParOf" srcId="{BFE953F7-CE7B-44C7-A4D8-C77A649C0900}" destId="{5987E54D-63FE-409D-8EDB-2230E07B6D04}" srcOrd="0" destOrd="0" presId="urn:microsoft.com/office/officeart/2005/8/layout/chevron2"/>
    <dgm:cxn modelId="{212C4AD2-5FEC-4B4F-93D7-4EFBA3C6D158}" type="presParOf" srcId="{5987E54D-63FE-409D-8EDB-2230E07B6D04}" destId="{4B374FBD-8FD7-413F-98AE-DEC33ED34E94}" srcOrd="0" destOrd="0" presId="urn:microsoft.com/office/officeart/2005/8/layout/chevron2"/>
    <dgm:cxn modelId="{F5696DA3-586F-46FF-934B-D75336CD1CB6}" type="presParOf" srcId="{5987E54D-63FE-409D-8EDB-2230E07B6D04}" destId="{6A5616E0-D421-462A-9D49-4EDDFA06808C}" srcOrd="1" destOrd="0" presId="urn:microsoft.com/office/officeart/2005/8/layout/chevron2"/>
    <dgm:cxn modelId="{F2D01612-B647-49BD-8F7A-266546144A5A}" type="presParOf" srcId="{BFE953F7-CE7B-44C7-A4D8-C77A649C0900}" destId="{65AE1EEF-7AF5-4826-902B-17FDAE57E1EF}" srcOrd="1" destOrd="0" presId="urn:microsoft.com/office/officeart/2005/8/layout/chevron2"/>
    <dgm:cxn modelId="{123E8E19-4D1D-42DF-8044-3864780A7D51}" type="presParOf" srcId="{BFE953F7-CE7B-44C7-A4D8-C77A649C0900}" destId="{ED89B47C-4483-4DA2-9F9C-5F371C81E360}" srcOrd="2" destOrd="0" presId="urn:microsoft.com/office/officeart/2005/8/layout/chevron2"/>
    <dgm:cxn modelId="{66428D08-FF6D-41D5-8DC2-9092F8C671DD}" type="presParOf" srcId="{ED89B47C-4483-4DA2-9F9C-5F371C81E360}" destId="{C1E61096-B0E8-4022-BF31-B6749B7F8AD4}" srcOrd="0" destOrd="0" presId="urn:microsoft.com/office/officeart/2005/8/layout/chevron2"/>
    <dgm:cxn modelId="{05F1C1B2-0630-4A25-A9E8-F5D35D486BB7}" type="presParOf" srcId="{ED89B47C-4483-4DA2-9F9C-5F371C81E360}" destId="{E0FDB5A1-7B18-4571-AC5E-F49D9A29AD53}" srcOrd="1" destOrd="0" presId="urn:microsoft.com/office/officeart/2005/8/layout/chevron2"/>
    <dgm:cxn modelId="{CF67C7BC-1E02-40AA-9F22-B2DC568C02FE}" type="presParOf" srcId="{BFE953F7-CE7B-44C7-A4D8-C77A649C0900}" destId="{D0210E40-C8C8-4023-B543-C1C5D23C4427}" srcOrd="3" destOrd="0" presId="urn:microsoft.com/office/officeart/2005/8/layout/chevron2"/>
    <dgm:cxn modelId="{57CA2E38-8781-4CA5-A069-CCF9D636C937}" type="presParOf" srcId="{BFE953F7-CE7B-44C7-A4D8-C77A649C0900}" destId="{10A26961-D276-47AA-9E86-3CCCEFB9AD65}" srcOrd="4" destOrd="0" presId="urn:microsoft.com/office/officeart/2005/8/layout/chevron2"/>
    <dgm:cxn modelId="{40DB1C58-8296-4FFD-B38A-E70477838FBF}" type="presParOf" srcId="{10A26961-D276-47AA-9E86-3CCCEFB9AD65}" destId="{197F356B-5B20-4420-88E6-9B96FB3CD51A}" srcOrd="0" destOrd="0" presId="urn:microsoft.com/office/officeart/2005/8/layout/chevron2"/>
    <dgm:cxn modelId="{D44C1262-3A36-4B6F-A31B-E47DABA8F190}" type="presParOf" srcId="{10A26961-D276-47AA-9E86-3CCCEFB9AD65}" destId="{9794292F-A44D-4BE2-9999-6F46BEDE810A}" srcOrd="1" destOrd="0" presId="urn:microsoft.com/office/officeart/2005/8/layout/chevron2"/>
    <dgm:cxn modelId="{4BDA39A8-7EBF-449D-BE89-23A996D967FE}" type="presParOf" srcId="{BFE953F7-CE7B-44C7-A4D8-C77A649C0900}" destId="{ED79D6A8-0C48-46A9-A431-FFEFDE933579}" srcOrd="5" destOrd="0" presId="urn:microsoft.com/office/officeart/2005/8/layout/chevron2"/>
    <dgm:cxn modelId="{5B97DBA5-C3CF-42B7-B8C5-D498F1DDEECC}" type="presParOf" srcId="{BFE953F7-CE7B-44C7-A4D8-C77A649C0900}" destId="{69B8CE1B-503E-45A1-B58E-32A50813A933}" srcOrd="6" destOrd="0" presId="urn:microsoft.com/office/officeart/2005/8/layout/chevron2"/>
    <dgm:cxn modelId="{9F9AC9A6-C591-4EF1-BECD-116F07B40EEC}" type="presParOf" srcId="{69B8CE1B-503E-45A1-B58E-32A50813A933}" destId="{B6941C13-0D05-4323-A7BC-6CA3D6CB5A9B}" srcOrd="0" destOrd="0" presId="urn:microsoft.com/office/officeart/2005/8/layout/chevron2"/>
    <dgm:cxn modelId="{91476408-BC81-418D-A81B-CCFF19A20B6E}" type="presParOf" srcId="{69B8CE1B-503E-45A1-B58E-32A50813A933}" destId="{477974B5-3AE7-47DF-9F76-F398A0D5BC81}" srcOrd="1" destOrd="0" presId="urn:microsoft.com/office/officeart/2005/8/layout/chevron2"/>
    <dgm:cxn modelId="{23848C1A-F55E-4FC7-8776-AE1312C7EBFE}" type="presParOf" srcId="{BFE953F7-CE7B-44C7-A4D8-C77A649C0900}" destId="{A39F2E75-A600-4F69-A41D-60E5D78F46CA}" srcOrd="7" destOrd="0" presId="urn:microsoft.com/office/officeart/2005/8/layout/chevron2"/>
    <dgm:cxn modelId="{B24BCFF5-EC7E-4E71-80FA-A24CF5475C3E}" type="presParOf" srcId="{BFE953F7-CE7B-44C7-A4D8-C77A649C0900}" destId="{CFCA978B-2AFB-4657-9BAD-EA79FFA9F75D}" srcOrd="8" destOrd="0" presId="urn:microsoft.com/office/officeart/2005/8/layout/chevron2"/>
    <dgm:cxn modelId="{122EFA64-EDFA-4D52-81AC-C633671C486C}" type="presParOf" srcId="{CFCA978B-2AFB-4657-9BAD-EA79FFA9F75D}" destId="{5C770A2F-FE4F-4592-8CC2-162B7F17C7DA}" srcOrd="0" destOrd="0" presId="urn:microsoft.com/office/officeart/2005/8/layout/chevron2"/>
    <dgm:cxn modelId="{82215D9B-0220-4531-B8A4-D7E816E63628}" type="presParOf" srcId="{CFCA978B-2AFB-4657-9BAD-EA79FFA9F75D}" destId="{E2E9826C-2BAE-4DE4-B768-B23DD2FF1D29}" srcOrd="1" destOrd="0" presId="urn:microsoft.com/office/officeart/2005/8/layout/chevron2"/>
    <dgm:cxn modelId="{B9B4ED2C-148B-4A97-B0A1-BD8724F9746B}" type="presParOf" srcId="{BFE953F7-CE7B-44C7-A4D8-C77A649C0900}" destId="{B18DB5EA-F0E5-454E-87A1-CFD0AB67E6DC}" srcOrd="9" destOrd="0" presId="urn:microsoft.com/office/officeart/2005/8/layout/chevron2"/>
    <dgm:cxn modelId="{98FDC3AC-A1FB-495B-B539-FC700D62703A}" type="presParOf" srcId="{BFE953F7-CE7B-44C7-A4D8-C77A649C0900}" destId="{29F54A29-381F-4325-B0D3-14FE6AD5BDFC}" srcOrd="10" destOrd="0" presId="urn:microsoft.com/office/officeart/2005/8/layout/chevron2"/>
    <dgm:cxn modelId="{84B7B9D3-E0F9-44F6-97C6-5F63E0245359}" type="presParOf" srcId="{29F54A29-381F-4325-B0D3-14FE6AD5BDFC}" destId="{528AAA53-EE34-4638-BA9E-E4EC5DF786B1}" srcOrd="0" destOrd="0" presId="urn:microsoft.com/office/officeart/2005/8/layout/chevron2"/>
    <dgm:cxn modelId="{C3B39718-BA9A-4AB7-89D5-BA10A2F8715F}" type="presParOf" srcId="{29F54A29-381F-4325-B0D3-14FE6AD5BDFC}" destId="{3809FD9B-7D10-4AE6-953D-6D9933F54767}" srcOrd="1" destOrd="0" presId="urn:microsoft.com/office/officeart/2005/8/layout/chevron2"/>
    <dgm:cxn modelId="{FA116F49-0C41-46E0-99C4-7BA7ADAB6408}" type="presParOf" srcId="{BFE953F7-CE7B-44C7-A4D8-C77A649C0900}" destId="{E2F493B1-35DE-4C61-AC4C-64789AF9CAD9}" srcOrd="11" destOrd="0" presId="urn:microsoft.com/office/officeart/2005/8/layout/chevron2"/>
    <dgm:cxn modelId="{72B5ECB5-3D19-4DA9-B53A-00440A7E1F40}" type="presParOf" srcId="{BFE953F7-CE7B-44C7-A4D8-C77A649C0900}" destId="{21AACFE5-BCB0-4E6B-BBAE-EE090E852C50}" srcOrd="12" destOrd="0" presId="urn:microsoft.com/office/officeart/2005/8/layout/chevron2"/>
    <dgm:cxn modelId="{79E591AA-D7FC-423A-B5F0-E2205D5D8D5D}" type="presParOf" srcId="{21AACFE5-BCB0-4E6B-BBAE-EE090E852C50}" destId="{7FFA9F18-2659-4FDC-A428-2AD825A3598D}" srcOrd="0" destOrd="0" presId="urn:microsoft.com/office/officeart/2005/8/layout/chevron2"/>
    <dgm:cxn modelId="{49D903C8-67EA-403F-A5A0-CBD59519E9D6}" type="presParOf" srcId="{21AACFE5-BCB0-4E6B-BBAE-EE090E852C50}" destId="{3AABE398-A1DA-4858-B8DF-1CB2A2581166}" srcOrd="1" destOrd="0" presId="urn:microsoft.com/office/officeart/2005/8/layout/chevron2"/>
    <dgm:cxn modelId="{144CF4B4-E188-4E7F-9C8F-A6C34ABBEFF8}" type="presParOf" srcId="{BFE953F7-CE7B-44C7-A4D8-C77A649C0900}" destId="{002099DD-31FF-4D53-AF15-9C6AE3BEF86A}" srcOrd="13" destOrd="0" presId="urn:microsoft.com/office/officeart/2005/8/layout/chevron2"/>
    <dgm:cxn modelId="{24BC7DBD-C070-420C-8B15-3DCA3652A1D0}" type="presParOf" srcId="{BFE953F7-CE7B-44C7-A4D8-C77A649C0900}" destId="{87302B7B-09AA-4EA1-861C-CA0A2C0A49DD}" srcOrd="14" destOrd="0" presId="urn:microsoft.com/office/officeart/2005/8/layout/chevron2"/>
    <dgm:cxn modelId="{D3C1EFF4-D8E4-48A4-A8BA-CCC427F66ADF}" type="presParOf" srcId="{87302B7B-09AA-4EA1-861C-CA0A2C0A49DD}" destId="{963E0954-047E-4653-AE6A-45AEAD6812BB}" srcOrd="0" destOrd="0" presId="urn:microsoft.com/office/officeart/2005/8/layout/chevron2"/>
    <dgm:cxn modelId="{EFCAFEC2-2C98-4B92-A8BD-E2CB81C40718}" type="presParOf" srcId="{87302B7B-09AA-4EA1-861C-CA0A2C0A49DD}" destId="{08217531-46A7-434C-9D6D-F4BBB2E0FC30}" srcOrd="1" destOrd="0" presId="urn:microsoft.com/office/officeart/2005/8/layout/chevron2"/>
    <dgm:cxn modelId="{43E074A0-348C-4E37-86D4-2CBB54033689}" type="presParOf" srcId="{BFE953F7-CE7B-44C7-A4D8-C77A649C0900}" destId="{DF8AEBFD-F673-4F47-A6E7-21C5C1E23C2C}" srcOrd="15" destOrd="0" presId="urn:microsoft.com/office/officeart/2005/8/layout/chevron2"/>
    <dgm:cxn modelId="{E5750465-3A6F-474A-A707-35D5477BEEBC}" type="presParOf" srcId="{BFE953F7-CE7B-44C7-A4D8-C77A649C0900}" destId="{C2F5FA17-3CCE-47EF-92D6-4A06BBF6BD4E}" srcOrd="16" destOrd="0" presId="urn:microsoft.com/office/officeart/2005/8/layout/chevron2"/>
    <dgm:cxn modelId="{56076A82-F957-467F-8A09-2B98C055A91B}" type="presParOf" srcId="{C2F5FA17-3CCE-47EF-92D6-4A06BBF6BD4E}" destId="{4E50426A-603C-449C-A9F0-037EA6BF561C}" srcOrd="0" destOrd="0" presId="urn:microsoft.com/office/officeart/2005/8/layout/chevron2"/>
    <dgm:cxn modelId="{A5E98895-7C91-47A0-8C9B-73036924560E}" type="presParOf" srcId="{C2F5FA17-3CCE-47EF-92D6-4A06BBF6BD4E}" destId="{F684A7F7-D55E-40F0-9508-9D7E5DFCAE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0BABD2-54BD-447C-8DF9-EEDBDCAA64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DEEF80-8D1E-47C4-ABC6-7C1698061CF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vert="vert270"/>
        <a:lstStyle/>
        <a:p>
          <a:pPr algn="ctr" rtl="0"/>
          <a:r>
            <a:rPr lang="es-ES" sz="1400" dirty="0" smtClean="0">
              <a:latin typeface="Arial Rounded MT Bold" pitchFamily="34" charset="0"/>
            </a:rPr>
            <a:t>Acciones de comunicación y difusión</a:t>
          </a:r>
          <a:endParaRPr lang="es-ES" sz="1400" dirty="0">
            <a:latin typeface="Arial Rounded MT Bold" pitchFamily="34" charset="0"/>
          </a:endParaRPr>
        </a:p>
      </dgm:t>
    </dgm:pt>
    <dgm:pt modelId="{621CF5C7-7CA3-4529-8572-B63587DAA416}" type="parTrans" cxnId="{A6A16594-9469-495E-B0D6-E7F04C497F7F}">
      <dgm:prSet/>
      <dgm:spPr/>
      <dgm:t>
        <a:bodyPr/>
        <a:lstStyle/>
        <a:p>
          <a:endParaRPr lang="es-ES"/>
        </a:p>
      </dgm:t>
    </dgm:pt>
    <dgm:pt modelId="{20F1A471-9560-4205-9FB0-45D88A879402}" type="sibTrans" cxnId="{A6A16594-9469-495E-B0D6-E7F04C497F7F}">
      <dgm:prSet/>
      <dgm:spPr/>
      <dgm:t>
        <a:bodyPr/>
        <a:lstStyle/>
        <a:p>
          <a:endParaRPr lang="es-ES"/>
        </a:p>
      </dgm:t>
    </dgm:pt>
    <dgm:pt modelId="{33ADDE4A-2BB8-41A1-AF5D-EE1C589AC550}" type="pres">
      <dgm:prSet presAssocID="{BE0BABD2-54BD-447C-8DF9-EEDBDCAA64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7D79895-0180-449A-8536-CDF3591A80E5}" type="pres">
      <dgm:prSet presAssocID="{90DEEF80-8D1E-47C4-ABC6-7C1698061CFC}" presName="parentText" presStyleLbl="node1" presStyleIdx="0" presStyleCnt="1" custScaleY="788295" custLinFactNeighborY="-172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C2E730D-0BBE-4703-AA09-EC72A463C49B}" type="presOf" srcId="{BE0BABD2-54BD-447C-8DF9-EEDBDCAA64BC}" destId="{33ADDE4A-2BB8-41A1-AF5D-EE1C589AC550}" srcOrd="0" destOrd="0" presId="urn:microsoft.com/office/officeart/2005/8/layout/vList2"/>
    <dgm:cxn modelId="{A6A16594-9469-495E-B0D6-E7F04C497F7F}" srcId="{BE0BABD2-54BD-447C-8DF9-EEDBDCAA64BC}" destId="{90DEEF80-8D1E-47C4-ABC6-7C1698061CFC}" srcOrd="0" destOrd="0" parTransId="{621CF5C7-7CA3-4529-8572-B63587DAA416}" sibTransId="{20F1A471-9560-4205-9FB0-45D88A879402}"/>
    <dgm:cxn modelId="{59ABE9D2-DC00-4BBD-A683-1DF3551AFCFB}" type="presOf" srcId="{90DEEF80-8D1E-47C4-ABC6-7C1698061CFC}" destId="{17D79895-0180-449A-8536-CDF3591A80E5}" srcOrd="0" destOrd="0" presId="urn:microsoft.com/office/officeart/2005/8/layout/vList2"/>
    <dgm:cxn modelId="{AD9009AB-0B96-48E4-9C64-437A3447E911}" type="presParOf" srcId="{33ADDE4A-2BB8-41A1-AF5D-EE1C589AC550}" destId="{17D79895-0180-449A-8536-CDF3591A80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447740-E8F4-48F7-A389-C2D32D638FCE}" type="doc">
      <dgm:prSet loTypeId="urn:microsoft.com/office/officeart/2005/8/layout/cycle3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A47261E-C443-43D5-9E2B-FDA3184D9920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500" dirty="0" smtClean="0"/>
            <a:t>GOBERNANZA</a:t>
          </a:r>
        </a:p>
      </dgm:t>
    </dgm:pt>
    <dgm:pt modelId="{F6D53B71-D76F-4B2F-AFCD-210C242C3038}" type="parTrans" cxnId="{D3D96E82-C2BC-4E49-922F-7DA15B909DDE}">
      <dgm:prSet/>
      <dgm:spPr/>
      <dgm:t>
        <a:bodyPr/>
        <a:lstStyle/>
        <a:p>
          <a:endParaRPr lang="es-ES"/>
        </a:p>
      </dgm:t>
    </dgm:pt>
    <dgm:pt modelId="{AFDC3EE2-0869-4D08-85EB-381BB5C5E6BC}" type="sibTrans" cxnId="{D3D96E82-C2BC-4E49-922F-7DA15B909DDE}">
      <dgm:prSet/>
      <dgm:spPr/>
      <dgm:t>
        <a:bodyPr/>
        <a:lstStyle/>
        <a:p>
          <a:endParaRPr lang="es-ES" dirty="0"/>
        </a:p>
      </dgm:t>
    </dgm:pt>
    <dgm:pt modelId="{BF5203C7-6169-40A2-AD34-049EDACB8491}">
      <dgm:prSet phldrT="[Texto]" custT="1"/>
      <dgm:spPr>
        <a:solidFill>
          <a:srgbClr val="FF3300"/>
        </a:solidFill>
      </dgm:spPr>
      <dgm:t>
        <a:bodyPr/>
        <a:lstStyle/>
        <a:p>
          <a:r>
            <a:rPr lang="es-ES" sz="500" dirty="0" smtClean="0"/>
            <a:t>ANALISIS DEL SISTEMA DE INNOVACIÓN </a:t>
          </a:r>
        </a:p>
      </dgm:t>
    </dgm:pt>
    <dgm:pt modelId="{96C3577B-B7ED-460E-B228-702B661B71A7}" type="parTrans" cxnId="{E7D473C3-B04A-43FF-B2A7-ADAD38FF6D63}">
      <dgm:prSet/>
      <dgm:spPr/>
      <dgm:t>
        <a:bodyPr/>
        <a:lstStyle/>
        <a:p>
          <a:endParaRPr lang="es-ES"/>
        </a:p>
      </dgm:t>
    </dgm:pt>
    <dgm:pt modelId="{7C98B907-D3A1-48B8-9E05-D5D393739F9E}" type="sibTrans" cxnId="{E7D473C3-B04A-43FF-B2A7-ADAD38FF6D63}">
      <dgm:prSet/>
      <dgm:spPr/>
      <dgm:t>
        <a:bodyPr/>
        <a:lstStyle/>
        <a:p>
          <a:endParaRPr lang="es-ES"/>
        </a:p>
      </dgm:t>
    </dgm:pt>
    <dgm:pt modelId="{446BABA6-C0B7-4C67-BEFA-AF08C0C0D0C3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DESCUBRIMIENTO EMPRENDEDOR</a:t>
          </a:r>
        </a:p>
      </dgm:t>
    </dgm:pt>
    <dgm:pt modelId="{35C623D9-F12D-44BA-AE24-6733CC716CE2}" type="parTrans" cxnId="{4F4C3694-0C8B-4404-B999-698446769B1B}">
      <dgm:prSet/>
      <dgm:spPr/>
      <dgm:t>
        <a:bodyPr/>
        <a:lstStyle/>
        <a:p>
          <a:endParaRPr lang="es-ES"/>
        </a:p>
      </dgm:t>
    </dgm:pt>
    <dgm:pt modelId="{CB21E47A-09F9-4093-93B3-6CDF2DDB7761}" type="sibTrans" cxnId="{4F4C3694-0C8B-4404-B999-698446769B1B}">
      <dgm:prSet/>
      <dgm:spPr/>
      <dgm:t>
        <a:bodyPr/>
        <a:lstStyle/>
        <a:p>
          <a:endParaRPr lang="es-ES"/>
        </a:p>
      </dgm:t>
    </dgm:pt>
    <dgm:pt modelId="{3B5A0345-E08F-45B8-92AB-3D2D573B52A5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PRIORIZACIÓN</a:t>
          </a:r>
        </a:p>
      </dgm:t>
    </dgm:pt>
    <dgm:pt modelId="{4F240589-05C6-4B1E-801E-DAE7E6EA22B8}" type="parTrans" cxnId="{9E780672-D586-4E53-91BA-CA241A776441}">
      <dgm:prSet/>
      <dgm:spPr/>
      <dgm:t>
        <a:bodyPr/>
        <a:lstStyle/>
        <a:p>
          <a:endParaRPr lang="es-ES"/>
        </a:p>
      </dgm:t>
    </dgm:pt>
    <dgm:pt modelId="{70C2F17A-6CE4-4034-AB03-DB32B6F8F445}" type="sibTrans" cxnId="{9E780672-D586-4E53-91BA-CA241A776441}">
      <dgm:prSet/>
      <dgm:spPr/>
      <dgm:t>
        <a:bodyPr/>
        <a:lstStyle/>
        <a:p>
          <a:endParaRPr lang="es-ES"/>
        </a:p>
      </dgm:t>
    </dgm:pt>
    <dgm:pt modelId="{9EB1CF95-F3CF-45EB-A3DC-BB3C9D1BDF68}">
      <dgm:prSet phldrT="[Texto]" custT="1"/>
      <dgm:spPr>
        <a:solidFill>
          <a:srgbClr val="547DB6"/>
        </a:solidFill>
      </dgm:spPr>
      <dgm:t>
        <a:bodyPr/>
        <a:lstStyle/>
        <a:p>
          <a:r>
            <a:rPr lang="es-ES" sz="500" dirty="0" smtClean="0"/>
            <a:t>POLÍTICAS Y SISTEMA DE EVALUACIÓN </a:t>
          </a:r>
          <a:endParaRPr lang="es-ES" sz="500" dirty="0"/>
        </a:p>
      </dgm:t>
    </dgm:pt>
    <dgm:pt modelId="{7E5D71A3-71BA-41C9-941B-A99A58FCD5A8}" type="parTrans" cxnId="{84EB6BF4-9F57-4E14-961B-164BF260E0AD}">
      <dgm:prSet/>
      <dgm:spPr/>
      <dgm:t>
        <a:bodyPr/>
        <a:lstStyle/>
        <a:p>
          <a:endParaRPr lang="es-ES"/>
        </a:p>
      </dgm:t>
    </dgm:pt>
    <dgm:pt modelId="{410F0E0D-BEA0-4F61-9DAE-6216D46E5FB6}" type="sibTrans" cxnId="{84EB6BF4-9F57-4E14-961B-164BF260E0AD}">
      <dgm:prSet/>
      <dgm:spPr/>
      <dgm:t>
        <a:bodyPr/>
        <a:lstStyle/>
        <a:p>
          <a:endParaRPr lang="es-ES"/>
        </a:p>
      </dgm:t>
    </dgm:pt>
    <dgm:pt modelId="{B5843217-460E-4A1C-8EF9-49466922BB3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500" dirty="0" smtClean="0"/>
            <a:t>VISIÓN</a:t>
          </a:r>
        </a:p>
      </dgm:t>
    </dgm:pt>
    <dgm:pt modelId="{877B9FEF-3338-46BE-A5AE-F23E3C3A9F27}" type="parTrans" cxnId="{EC4196EA-D8F2-4391-BA39-9C76901DFFE6}">
      <dgm:prSet/>
      <dgm:spPr/>
      <dgm:t>
        <a:bodyPr/>
        <a:lstStyle/>
        <a:p>
          <a:endParaRPr lang="es-ES"/>
        </a:p>
      </dgm:t>
    </dgm:pt>
    <dgm:pt modelId="{FFD3B7FF-CF9C-451B-A40A-2866BB9C78D6}" type="sibTrans" cxnId="{EC4196EA-D8F2-4391-BA39-9C76901DFFE6}">
      <dgm:prSet/>
      <dgm:spPr/>
      <dgm:t>
        <a:bodyPr/>
        <a:lstStyle/>
        <a:p>
          <a:endParaRPr lang="es-ES"/>
        </a:p>
      </dgm:t>
    </dgm:pt>
    <dgm:pt modelId="{C5C57EA9-D144-4496-A65E-9649E6A66C32}" type="pres">
      <dgm:prSet presAssocID="{06447740-E8F4-48F7-A389-C2D32D638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BDB072-4ACC-40E2-A11E-BCFDBD05F16A}" type="pres">
      <dgm:prSet presAssocID="{06447740-E8F4-48F7-A389-C2D32D638FCE}" presName="cycle" presStyleCnt="0"/>
      <dgm:spPr/>
    </dgm:pt>
    <dgm:pt modelId="{C556B71B-6212-418D-8BB2-99FE0D79E891}" type="pres">
      <dgm:prSet presAssocID="{DA47261E-C443-43D5-9E2B-FDA3184D992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9A01-919D-42C3-9B0B-082117D3F319}" type="pres">
      <dgm:prSet presAssocID="{AFDC3EE2-0869-4D08-85EB-381BB5C5E6B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6DE6793-575F-45AD-BD26-71DDF3D439E6}" type="pres">
      <dgm:prSet presAssocID="{BF5203C7-6169-40A2-AD34-049EDACB8491}" presName="nodeFollowingNodes" presStyleLbl="node1" presStyleIdx="1" presStyleCnt="6" custRadScaleRad="96843" custRadScaleInc="66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A7FFE-685D-4512-8AEF-18A7680A287A}" type="pres">
      <dgm:prSet presAssocID="{446BABA6-C0B7-4C67-BEFA-AF08C0C0D0C3}" presName="nodeFollowingNodes" presStyleLbl="node1" presStyleIdx="2" presStyleCnt="6" custScaleX="110194" custRadScaleRad="95259" custRadScaleInc="-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38369-67D4-4345-9986-AC8E21537F43}" type="pres">
      <dgm:prSet presAssocID="{B5843217-460E-4A1C-8EF9-49466922BB3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1712-9664-467A-BA3C-0E4DAAC3CCD9}" type="pres">
      <dgm:prSet presAssocID="{3B5A0345-E08F-45B8-92AB-3D2D573B52A5}" presName="nodeFollowingNodes" presStyleLbl="node1" presStyleIdx="4" presStyleCnt="6" custRadScaleRad="95259" custRadScaleInc="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6813D-C538-4F16-8C38-036743EB03FF}" type="pres">
      <dgm:prSet presAssocID="{9EB1CF95-F3CF-45EB-A3DC-BB3C9D1BDF68}" presName="nodeFollowingNodes" presStyleLbl="node1" presStyleIdx="5" presStyleCnt="6" custRadScaleRad="102180" custRadScaleInc="-116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EC9BCE-9211-4197-9543-97919BD63DE6}" type="presOf" srcId="{B5843217-460E-4A1C-8EF9-49466922BB34}" destId="{3BD38369-67D4-4345-9986-AC8E21537F43}" srcOrd="0" destOrd="0" presId="urn:microsoft.com/office/officeart/2005/8/layout/cycle3"/>
    <dgm:cxn modelId="{9E780672-D586-4E53-91BA-CA241A776441}" srcId="{06447740-E8F4-48F7-A389-C2D32D638FCE}" destId="{3B5A0345-E08F-45B8-92AB-3D2D573B52A5}" srcOrd="4" destOrd="0" parTransId="{4F240589-05C6-4B1E-801E-DAE7E6EA22B8}" sibTransId="{70C2F17A-6CE4-4034-AB03-DB32B6F8F445}"/>
    <dgm:cxn modelId="{47784EE0-AA27-49D0-BBB1-2130B1463420}" type="presOf" srcId="{DA47261E-C443-43D5-9E2B-FDA3184D9920}" destId="{C556B71B-6212-418D-8BB2-99FE0D79E891}" srcOrd="0" destOrd="0" presId="urn:microsoft.com/office/officeart/2005/8/layout/cycle3"/>
    <dgm:cxn modelId="{63CAFD16-F9E5-4BCC-9902-3696AFE1504F}" type="presOf" srcId="{BF5203C7-6169-40A2-AD34-049EDACB8491}" destId="{56DE6793-575F-45AD-BD26-71DDF3D439E6}" srcOrd="0" destOrd="0" presId="urn:microsoft.com/office/officeart/2005/8/layout/cycle3"/>
    <dgm:cxn modelId="{EC4196EA-D8F2-4391-BA39-9C76901DFFE6}" srcId="{06447740-E8F4-48F7-A389-C2D32D638FCE}" destId="{B5843217-460E-4A1C-8EF9-49466922BB34}" srcOrd="3" destOrd="0" parTransId="{877B9FEF-3338-46BE-A5AE-F23E3C3A9F27}" sibTransId="{FFD3B7FF-CF9C-451B-A40A-2866BB9C78D6}"/>
    <dgm:cxn modelId="{769D11D0-6589-4C1A-825D-B8F9F08A0D7A}" type="presOf" srcId="{9EB1CF95-F3CF-45EB-A3DC-BB3C9D1BDF68}" destId="{3A66813D-C538-4F16-8C38-036743EB03FF}" srcOrd="0" destOrd="0" presId="urn:microsoft.com/office/officeart/2005/8/layout/cycle3"/>
    <dgm:cxn modelId="{E09E29EB-27C3-4B5C-A754-A151BC4857D7}" type="presOf" srcId="{3B5A0345-E08F-45B8-92AB-3D2D573B52A5}" destId="{AF4A1712-9664-467A-BA3C-0E4DAAC3CCD9}" srcOrd="0" destOrd="0" presId="urn:microsoft.com/office/officeart/2005/8/layout/cycle3"/>
    <dgm:cxn modelId="{84EB6BF4-9F57-4E14-961B-164BF260E0AD}" srcId="{06447740-E8F4-48F7-A389-C2D32D638FCE}" destId="{9EB1CF95-F3CF-45EB-A3DC-BB3C9D1BDF68}" srcOrd="5" destOrd="0" parTransId="{7E5D71A3-71BA-41C9-941B-A99A58FCD5A8}" sibTransId="{410F0E0D-BEA0-4F61-9DAE-6216D46E5FB6}"/>
    <dgm:cxn modelId="{E7D473C3-B04A-43FF-B2A7-ADAD38FF6D63}" srcId="{06447740-E8F4-48F7-A389-C2D32D638FCE}" destId="{BF5203C7-6169-40A2-AD34-049EDACB8491}" srcOrd="1" destOrd="0" parTransId="{96C3577B-B7ED-460E-B228-702B661B71A7}" sibTransId="{7C98B907-D3A1-48B8-9E05-D5D393739F9E}"/>
    <dgm:cxn modelId="{D3D96E82-C2BC-4E49-922F-7DA15B909DDE}" srcId="{06447740-E8F4-48F7-A389-C2D32D638FCE}" destId="{DA47261E-C443-43D5-9E2B-FDA3184D9920}" srcOrd="0" destOrd="0" parTransId="{F6D53B71-D76F-4B2F-AFCD-210C242C3038}" sibTransId="{AFDC3EE2-0869-4D08-85EB-381BB5C5E6BC}"/>
    <dgm:cxn modelId="{0D2C1117-FAB4-4C6C-AF5C-722E9B8CA829}" type="presOf" srcId="{AFDC3EE2-0869-4D08-85EB-381BB5C5E6BC}" destId="{D1AA9A01-919D-42C3-9B0B-082117D3F319}" srcOrd="0" destOrd="0" presId="urn:microsoft.com/office/officeart/2005/8/layout/cycle3"/>
    <dgm:cxn modelId="{E61C0EE5-8BC6-4F0F-BEFD-5901AFF1A8DE}" type="presOf" srcId="{446BABA6-C0B7-4C67-BEFA-AF08C0C0D0C3}" destId="{61EA7FFE-685D-4512-8AEF-18A7680A287A}" srcOrd="0" destOrd="0" presId="urn:microsoft.com/office/officeart/2005/8/layout/cycle3"/>
    <dgm:cxn modelId="{6E34FF31-985A-4354-BDCF-4962C5B42909}" type="presOf" srcId="{06447740-E8F4-48F7-A389-C2D32D638FCE}" destId="{C5C57EA9-D144-4496-A65E-9649E6A66C32}" srcOrd="0" destOrd="0" presId="urn:microsoft.com/office/officeart/2005/8/layout/cycle3"/>
    <dgm:cxn modelId="{4F4C3694-0C8B-4404-B999-698446769B1B}" srcId="{06447740-E8F4-48F7-A389-C2D32D638FCE}" destId="{446BABA6-C0B7-4C67-BEFA-AF08C0C0D0C3}" srcOrd="2" destOrd="0" parTransId="{35C623D9-F12D-44BA-AE24-6733CC716CE2}" sibTransId="{CB21E47A-09F9-4093-93B3-6CDF2DDB7761}"/>
    <dgm:cxn modelId="{2A5E0D0B-CC7F-4EA6-A296-D307ADE29851}" type="presParOf" srcId="{C5C57EA9-D144-4496-A65E-9649E6A66C32}" destId="{11BDB072-4ACC-40E2-A11E-BCFDBD05F16A}" srcOrd="0" destOrd="0" presId="urn:microsoft.com/office/officeart/2005/8/layout/cycle3"/>
    <dgm:cxn modelId="{97ED1ABE-BB72-4513-8D16-038D5D991468}" type="presParOf" srcId="{11BDB072-4ACC-40E2-A11E-BCFDBD05F16A}" destId="{C556B71B-6212-418D-8BB2-99FE0D79E891}" srcOrd="0" destOrd="0" presId="urn:microsoft.com/office/officeart/2005/8/layout/cycle3"/>
    <dgm:cxn modelId="{18098E21-5B29-4843-9092-BBB1818E64CA}" type="presParOf" srcId="{11BDB072-4ACC-40E2-A11E-BCFDBD05F16A}" destId="{D1AA9A01-919D-42C3-9B0B-082117D3F319}" srcOrd="1" destOrd="0" presId="urn:microsoft.com/office/officeart/2005/8/layout/cycle3"/>
    <dgm:cxn modelId="{C2C456D6-9361-44E4-BC41-36FCFAEA2EFC}" type="presParOf" srcId="{11BDB072-4ACC-40E2-A11E-BCFDBD05F16A}" destId="{56DE6793-575F-45AD-BD26-71DDF3D439E6}" srcOrd="2" destOrd="0" presId="urn:microsoft.com/office/officeart/2005/8/layout/cycle3"/>
    <dgm:cxn modelId="{78E2170F-47D8-4CF0-965F-BBADD33D8E4D}" type="presParOf" srcId="{11BDB072-4ACC-40E2-A11E-BCFDBD05F16A}" destId="{61EA7FFE-685D-4512-8AEF-18A7680A287A}" srcOrd="3" destOrd="0" presId="urn:microsoft.com/office/officeart/2005/8/layout/cycle3"/>
    <dgm:cxn modelId="{7A70A624-C238-4445-B30D-B4EB58FB6FAE}" type="presParOf" srcId="{11BDB072-4ACC-40E2-A11E-BCFDBD05F16A}" destId="{3BD38369-67D4-4345-9986-AC8E21537F43}" srcOrd="4" destOrd="0" presId="urn:microsoft.com/office/officeart/2005/8/layout/cycle3"/>
    <dgm:cxn modelId="{7B42D447-0837-4F81-B2EA-E8BB1B8FDF3C}" type="presParOf" srcId="{11BDB072-4ACC-40E2-A11E-BCFDBD05F16A}" destId="{AF4A1712-9664-467A-BA3C-0E4DAAC3CCD9}" srcOrd="5" destOrd="0" presId="urn:microsoft.com/office/officeart/2005/8/layout/cycle3"/>
    <dgm:cxn modelId="{1D142DBF-2277-4B18-8651-548786B84FB4}" type="presParOf" srcId="{11BDB072-4ACC-40E2-A11E-BCFDBD05F16A}" destId="{3A66813D-C538-4F16-8C38-036743EB03FF}" srcOrd="6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8BDBD7D-5DF2-4E85-8660-348DCA907FAD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C7B539-8962-412A-80ED-6577BDE52A2C}">
      <dgm:prSet phldrT="[Texto]" custT="1"/>
      <dgm:spPr/>
      <dgm:t>
        <a:bodyPr/>
        <a:lstStyle/>
        <a:p>
          <a:r>
            <a:rPr lang="es-ES" sz="1200" b="1" dirty="0" smtClean="0"/>
            <a:t>Contenido del análisis del </a:t>
          </a:r>
          <a:r>
            <a:rPr lang="es-ES_tradnl" sz="1200" b="1" dirty="0" smtClean="0"/>
            <a:t>Sistema Andaluz de Ciencia, Tecnología e Innovación</a:t>
          </a:r>
          <a:endParaRPr lang="es-ES" sz="1200" b="1" dirty="0"/>
        </a:p>
      </dgm:t>
    </dgm:pt>
    <dgm:pt modelId="{AEF9B0F3-CA5F-4E28-9344-1D50D7E52953}" type="parTrans" cxnId="{A8711610-6D11-49D9-A2B5-3EA7CBCC4F54}">
      <dgm:prSet/>
      <dgm:spPr/>
      <dgm:t>
        <a:bodyPr/>
        <a:lstStyle/>
        <a:p>
          <a:endParaRPr lang="es-ES"/>
        </a:p>
      </dgm:t>
    </dgm:pt>
    <dgm:pt modelId="{8EF22C5E-F4B0-4C0C-A65D-82C896B77599}" type="sibTrans" cxnId="{A8711610-6D11-49D9-A2B5-3EA7CBCC4F54}">
      <dgm:prSet/>
      <dgm:spPr/>
      <dgm:t>
        <a:bodyPr/>
        <a:lstStyle/>
        <a:p>
          <a:endParaRPr lang="es-ES"/>
        </a:p>
      </dgm:t>
    </dgm:pt>
    <dgm:pt modelId="{CD60E9CB-AF18-438F-BD4A-2E34BA22E220}">
      <dgm:prSet phldrT="[Texto]" custT="1"/>
      <dgm:spPr/>
      <dgm:t>
        <a:bodyPr/>
        <a:lstStyle/>
        <a:p>
          <a:r>
            <a:rPr lang="es-ES" sz="1200" b="1" dirty="0" smtClean="0"/>
            <a:t>Posicionamiento</a:t>
          </a:r>
          <a:endParaRPr lang="es-ES" sz="1200" b="1" dirty="0"/>
        </a:p>
      </dgm:t>
    </dgm:pt>
    <dgm:pt modelId="{FD806C1C-5D20-4E2E-85DC-A37A7449B609}" type="parTrans" cxnId="{38A4CB84-6719-4DFB-BFD2-908E22524709}">
      <dgm:prSet/>
      <dgm:spPr/>
      <dgm:t>
        <a:bodyPr/>
        <a:lstStyle/>
        <a:p>
          <a:endParaRPr lang="es-ES" dirty="0"/>
        </a:p>
      </dgm:t>
    </dgm:pt>
    <dgm:pt modelId="{6D91B066-AB82-4925-BDFF-70964B2C6197}" type="sibTrans" cxnId="{38A4CB84-6719-4DFB-BFD2-908E22524709}">
      <dgm:prSet/>
      <dgm:spPr/>
      <dgm:t>
        <a:bodyPr/>
        <a:lstStyle/>
        <a:p>
          <a:endParaRPr lang="es-ES"/>
        </a:p>
      </dgm:t>
    </dgm:pt>
    <dgm:pt modelId="{A0BCEAA4-A46B-46C9-9904-F62E0F3B279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_tradnl" sz="1050" b="1" dirty="0" smtClean="0">
              <a:solidFill>
                <a:schemeClr val="accent1">
                  <a:lumMod val="75000"/>
                </a:schemeClr>
              </a:solidFill>
            </a:rPr>
            <a:t>Gasto interno en I+D</a:t>
          </a:r>
          <a:endParaRPr lang="es-ES" sz="1050" b="1" dirty="0">
            <a:solidFill>
              <a:schemeClr val="accent1">
                <a:lumMod val="75000"/>
              </a:schemeClr>
            </a:solidFill>
          </a:endParaRPr>
        </a:p>
      </dgm:t>
    </dgm:pt>
    <dgm:pt modelId="{4C5988C0-C3D3-467F-9434-EC0D9AC22EDF}" type="parTrans" cxnId="{F506ACCD-4E9E-4D23-A9C9-E5F3E920DD5B}">
      <dgm:prSet/>
      <dgm:spPr/>
      <dgm:t>
        <a:bodyPr/>
        <a:lstStyle/>
        <a:p>
          <a:endParaRPr lang="es-ES" dirty="0"/>
        </a:p>
      </dgm:t>
    </dgm:pt>
    <dgm:pt modelId="{263B9775-20C5-477E-BFA9-83C86EE0570E}" type="sibTrans" cxnId="{F506ACCD-4E9E-4D23-A9C9-E5F3E920DD5B}">
      <dgm:prSet/>
      <dgm:spPr/>
      <dgm:t>
        <a:bodyPr/>
        <a:lstStyle/>
        <a:p>
          <a:endParaRPr lang="es-ES"/>
        </a:p>
      </dgm:t>
    </dgm:pt>
    <dgm:pt modelId="{1338D17A-0FD4-4AEB-8472-95CBE2E4832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050" b="1" dirty="0" smtClean="0">
              <a:solidFill>
                <a:schemeClr val="accent1">
                  <a:lumMod val="75000"/>
                </a:schemeClr>
              </a:solidFill>
            </a:rPr>
            <a:t>Recursos humanos</a:t>
          </a:r>
          <a:endParaRPr lang="es-ES" sz="1050" b="1" dirty="0">
            <a:solidFill>
              <a:schemeClr val="accent1">
                <a:lumMod val="75000"/>
              </a:schemeClr>
            </a:solidFill>
          </a:endParaRPr>
        </a:p>
      </dgm:t>
    </dgm:pt>
    <dgm:pt modelId="{15C71A33-25EA-4BE7-8B72-4A5CF1401277}" type="parTrans" cxnId="{7A8222F3-BFEF-4AE9-9360-14CC8DDC5FFD}">
      <dgm:prSet/>
      <dgm:spPr/>
      <dgm:t>
        <a:bodyPr/>
        <a:lstStyle/>
        <a:p>
          <a:endParaRPr lang="es-ES" dirty="0"/>
        </a:p>
      </dgm:t>
    </dgm:pt>
    <dgm:pt modelId="{A7564CDD-5DF6-4627-AE78-B4297AAC7B10}" type="sibTrans" cxnId="{7A8222F3-BFEF-4AE9-9360-14CC8DDC5FFD}">
      <dgm:prSet/>
      <dgm:spPr/>
      <dgm:t>
        <a:bodyPr/>
        <a:lstStyle/>
        <a:p>
          <a:endParaRPr lang="es-ES"/>
        </a:p>
      </dgm:t>
    </dgm:pt>
    <dgm:pt modelId="{FA0D6E7B-659F-4371-A436-D6B230D90228}">
      <dgm:prSet phldrT="[Texto]" custT="1"/>
      <dgm:spPr/>
      <dgm:t>
        <a:bodyPr/>
        <a:lstStyle/>
        <a:p>
          <a:r>
            <a:rPr lang="es-ES" sz="1200" b="1" dirty="0" smtClean="0"/>
            <a:t>Marco normativo</a:t>
          </a:r>
          <a:endParaRPr lang="es-ES" sz="1200" b="1" dirty="0"/>
        </a:p>
      </dgm:t>
    </dgm:pt>
    <dgm:pt modelId="{8F7F8464-72C9-45FA-BD2E-B19B9A8ADD91}" type="parTrans" cxnId="{2EF008FE-1149-4A45-BC5D-ECAAFA8AC9AC}">
      <dgm:prSet/>
      <dgm:spPr/>
      <dgm:t>
        <a:bodyPr/>
        <a:lstStyle/>
        <a:p>
          <a:endParaRPr lang="es-ES" dirty="0"/>
        </a:p>
      </dgm:t>
    </dgm:pt>
    <dgm:pt modelId="{0ABD5A3F-125C-46FB-B228-BD9C8D053DC5}" type="sibTrans" cxnId="{2EF008FE-1149-4A45-BC5D-ECAAFA8AC9AC}">
      <dgm:prSet/>
      <dgm:spPr/>
      <dgm:t>
        <a:bodyPr/>
        <a:lstStyle/>
        <a:p>
          <a:endParaRPr lang="es-ES"/>
        </a:p>
      </dgm:t>
    </dgm:pt>
    <dgm:pt modelId="{61E954EA-AB89-4E94-99F6-E4F40D95F61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050" b="1" dirty="0" smtClean="0">
              <a:solidFill>
                <a:schemeClr val="accent1">
                  <a:lumMod val="75000"/>
                </a:schemeClr>
              </a:solidFill>
            </a:rPr>
            <a:t>Comparativa internacional</a:t>
          </a:r>
          <a:endParaRPr lang="es-ES" sz="1050" b="1" dirty="0">
            <a:solidFill>
              <a:schemeClr val="accent1">
                <a:lumMod val="75000"/>
              </a:schemeClr>
            </a:solidFill>
          </a:endParaRPr>
        </a:p>
      </dgm:t>
    </dgm:pt>
    <dgm:pt modelId="{14B0205F-32B6-40D5-89C6-CF3EFB004E3B}" type="parTrans" cxnId="{0E9B22CF-E682-45EF-90C1-583CD40EF2D0}">
      <dgm:prSet/>
      <dgm:spPr/>
      <dgm:t>
        <a:bodyPr/>
        <a:lstStyle/>
        <a:p>
          <a:endParaRPr lang="es-ES" dirty="0"/>
        </a:p>
      </dgm:t>
    </dgm:pt>
    <dgm:pt modelId="{710E7158-1B48-43C4-B07C-D233FFEB5E20}" type="sibTrans" cxnId="{0E9B22CF-E682-45EF-90C1-583CD40EF2D0}">
      <dgm:prSet/>
      <dgm:spPr/>
      <dgm:t>
        <a:bodyPr/>
        <a:lstStyle/>
        <a:p>
          <a:endParaRPr lang="es-ES"/>
        </a:p>
      </dgm:t>
    </dgm:pt>
    <dgm:pt modelId="{01FB3D50-CB23-4399-974F-A073757B3654}">
      <dgm:prSet phldrT="[Texto]" custT="1"/>
      <dgm:spPr/>
      <dgm:t>
        <a:bodyPr/>
        <a:lstStyle/>
        <a:p>
          <a:r>
            <a:rPr lang="es-ES" sz="1200" b="1" dirty="0" smtClean="0"/>
            <a:t>Componentes</a:t>
          </a:r>
          <a:endParaRPr lang="es-ES" sz="1200" b="1" dirty="0"/>
        </a:p>
      </dgm:t>
    </dgm:pt>
    <dgm:pt modelId="{E4476C75-EA29-40D0-BF94-C693C5D198EB}" type="parTrans" cxnId="{49D14F4B-BB5F-4B7A-A7E9-B265890EB0A0}">
      <dgm:prSet/>
      <dgm:spPr/>
      <dgm:t>
        <a:bodyPr/>
        <a:lstStyle/>
        <a:p>
          <a:endParaRPr lang="es-ES" dirty="0"/>
        </a:p>
      </dgm:t>
    </dgm:pt>
    <dgm:pt modelId="{EB1BBA26-3604-4F50-8643-8256C257C110}" type="sibTrans" cxnId="{49D14F4B-BB5F-4B7A-A7E9-B265890EB0A0}">
      <dgm:prSet/>
      <dgm:spPr/>
      <dgm:t>
        <a:bodyPr/>
        <a:lstStyle/>
        <a:p>
          <a:endParaRPr lang="es-ES"/>
        </a:p>
      </dgm:t>
    </dgm:pt>
    <dgm:pt modelId="{D813124E-E9AB-433F-8FD0-727EB0CAF52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1050" b="1" dirty="0" smtClean="0">
              <a:solidFill>
                <a:schemeClr val="accent1">
                  <a:lumMod val="75000"/>
                </a:schemeClr>
              </a:solidFill>
            </a:rPr>
            <a:t>Agentes de generación del conocimiento</a:t>
          </a:r>
          <a:endParaRPr lang="es-ES" sz="1050" b="1" dirty="0">
            <a:solidFill>
              <a:schemeClr val="accent1">
                <a:lumMod val="75000"/>
              </a:schemeClr>
            </a:solidFill>
          </a:endParaRPr>
        </a:p>
      </dgm:t>
    </dgm:pt>
    <dgm:pt modelId="{B30C25B9-A8D1-47D4-A7BE-AAFC08D1437D}" type="parTrans" cxnId="{E9777D70-D5B3-4428-BD01-AC99658A623F}">
      <dgm:prSet/>
      <dgm:spPr/>
      <dgm:t>
        <a:bodyPr/>
        <a:lstStyle/>
        <a:p>
          <a:endParaRPr lang="es-ES" dirty="0"/>
        </a:p>
      </dgm:t>
    </dgm:pt>
    <dgm:pt modelId="{F17F9499-E140-4C15-9FFD-736140723274}" type="sibTrans" cxnId="{E9777D70-D5B3-4428-BD01-AC99658A623F}">
      <dgm:prSet/>
      <dgm:spPr/>
      <dgm:t>
        <a:bodyPr/>
        <a:lstStyle/>
        <a:p>
          <a:endParaRPr lang="es-ES"/>
        </a:p>
      </dgm:t>
    </dgm:pt>
    <dgm:pt modelId="{FBD72BE9-BFBE-4A94-9040-A2A28BB78CB9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1050" b="1" dirty="0" smtClean="0">
              <a:solidFill>
                <a:schemeClr val="accent1">
                  <a:lumMod val="75000"/>
                </a:schemeClr>
              </a:solidFill>
            </a:rPr>
            <a:t>Redes y estructuras que transfieren, el conocimiento</a:t>
          </a:r>
          <a:endParaRPr lang="es-ES" sz="1050" b="1" dirty="0">
            <a:solidFill>
              <a:schemeClr val="accent1">
                <a:lumMod val="75000"/>
              </a:schemeClr>
            </a:solidFill>
          </a:endParaRPr>
        </a:p>
      </dgm:t>
    </dgm:pt>
    <dgm:pt modelId="{6F986A3E-D475-46A0-9D08-A265A85ADCF6}" type="parTrans" cxnId="{A9099E3E-76ED-466B-AAB0-65465268D898}">
      <dgm:prSet/>
      <dgm:spPr/>
      <dgm:t>
        <a:bodyPr/>
        <a:lstStyle/>
        <a:p>
          <a:endParaRPr lang="es-ES" dirty="0"/>
        </a:p>
      </dgm:t>
    </dgm:pt>
    <dgm:pt modelId="{6CDC13ED-B3C0-4168-A24B-DDA68DFF5EE9}" type="sibTrans" cxnId="{A9099E3E-76ED-466B-AAB0-65465268D898}">
      <dgm:prSet/>
      <dgm:spPr/>
      <dgm:t>
        <a:bodyPr/>
        <a:lstStyle/>
        <a:p>
          <a:endParaRPr lang="es-ES"/>
        </a:p>
      </dgm:t>
    </dgm:pt>
    <dgm:pt modelId="{9CED3A5A-456C-4C74-AB74-750A07B2B8F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1050" b="1" dirty="0" smtClean="0">
              <a:solidFill>
                <a:schemeClr val="accent1">
                  <a:lumMod val="75000"/>
                </a:schemeClr>
              </a:solidFill>
            </a:rPr>
            <a:t>Entidades de coordinación del conocimiento y las tecnologías</a:t>
          </a:r>
          <a:endParaRPr lang="es-ES" sz="1050" b="1" dirty="0">
            <a:solidFill>
              <a:schemeClr val="accent1">
                <a:lumMod val="75000"/>
              </a:schemeClr>
            </a:solidFill>
          </a:endParaRPr>
        </a:p>
      </dgm:t>
    </dgm:pt>
    <dgm:pt modelId="{DEBF680E-A91A-4C09-87E4-DAB467E28F51}" type="parTrans" cxnId="{6C342CF5-0BA8-451A-88CB-21D950FECE30}">
      <dgm:prSet/>
      <dgm:spPr/>
      <dgm:t>
        <a:bodyPr/>
        <a:lstStyle/>
        <a:p>
          <a:endParaRPr lang="es-ES" dirty="0"/>
        </a:p>
      </dgm:t>
    </dgm:pt>
    <dgm:pt modelId="{675B3138-9D1E-476B-B108-63E30E11EB76}" type="sibTrans" cxnId="{6C342CF5-0BA8-451A-88CB-21D950FECE30}">
      <dgm:prSet/>
      <dgm:spPr/>
      <dgm:t>
        <a:bodyPr/>
        <a:lstStyle/>
        <a:p>
          <a:endParaRPr lang="es-ES"/>
        </a:p>
      </dgm:t>
    </dgm:pt>
    <dgm:pt modelId="{EA361DED-4254-439A-BB01-B69D3040D44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1050" b="1" dirty="0" smtClean="0">
              <a:solidFill>
                <a:schemeClr val="accent1">
                  <a:lumMod val="75000"/>
                </a:schemeClr>
              </a:solidFill>
            </a:rPr>
            <a:t>Empresas Innovadoras</a:t>
          </a:r>
          <a:endParaRPr lang="es-ES" sz="1050" b="1" dirty="0">
            <a:solidFill>
              <a:schemeClr val="accent1">
                <a:lumMod val="75000"/>
              </a:schemeClr>
            </a:solidFill>
          </a:endParaRPr>
        </a:p>
      </dgm:t>
    </dgm:pt>
    <dgm:pt modelId="{886DC328-020D-4087-8893-41FA8FC4468C}" type="parTrans" cxnId="{F858C464-FCC0-4C05-A129-E8F24CA1F1C3}">
      <dgm:prSet/>
      <dgm:spPr/>
      <dgm:t>
        <a:bodyPr/>
        <a:lstStyle/>
        <a:p>
          <a:endParaRPr lang="es-ES" dirty="0"/>
        </a:p>
      </dgm:t>
    </dgm:pt>
    <dgm:pt modelId="{DEF68258-C251-4263-B259-115435E7A855}" type="sibTrans" cxnId="{F858C464-FCC0-4C05-A129-E8F24CA1F1C3}">
      <dgm:prSet/>
      <dgm:spPr/>
      <dgm:t>
        <a:bodyPr/>
        <a:lstStyle/>
        <a:p>
          <a:endParaRPr lang="es-ES"/>
        </a:p>
      </dgm:t>
    </dgm:pt>
    <dgm:pt modelId="{BB5BD041-D4D9-4593-8F41-E450854EA23B}">
      <dgm:prSet custT="1"/>
      <dgm:spPr/>
      <dgm:t>
        <a:bodyPr/>
        <a:lstStyle/>
        <a:p>
          <a:r>
            <a:rPr lang="es-ES_tradnl" sz="1200" b="1" dirty="0" smtClean="0"/>
            <a:t>Políticas e Instrumentos de Apoyo a la Innovación y el conocimiento</a:t>
          </a:r>
          <a:endParaRPr lang="es-ES" sz="1200" b="1" dirty="0"/>
        </a:p>
      </dgm:t>
    </dgm:pt>
    <dgm:pt modelId="{A33D3167-0283-47AF-8336-0B1766E00D6F}" type="parTrans" cxnId="{1FBAEB0E-0C6E-4BFC-8F3A-4E30021BC833}">
      <dgm:prSet/>
      <dgm:spPr/>
      <dgm:t>
        <a:bodyPr/>
        <a:lstStyle/>
        <a:p>
          <a:endParaRPr lang="es-ES" dirty="0"/>
        </a:p>
      </dgm:t>
    </dgm:pt>
    <dgm:pt modelId="{C00A478D-37A8-4521-A248-28DBF11E81D6}" type="sibTrans" cxnId="{1FBAEB0E-0C6E-4BFC-8F3A-4E30021BC833}">
      <dgm:prSet/>
      <dgm:spPr/>
      <dgm:t>
        <a:bodyPr/>
        <a:lstStyle/>
        <a:p>
          <a:endParaRPr lang="es-ES"/>
        </a:p>
      </dgm:t>
    </dgm:pt>
    <dgm:pt modelId="{8FDB04C5-365F-42A2-B76A-2B92EC4FEEC6}">
      <dgm:prSet custT="1"/>
      <dgm:spPr/>
      <dgm:t>
        <a:bodyPr/>
        <a:lstStyle/>
        <a:p>
          <a:r>
            <a:rPr lang="es-ES_tradnl" sz="1200" b="1" dirty="0" smtClean="0"/>
            <a:t>Tecnologías de la información y la comunicación </a:t>
          </a:r>
          <a:endParaRPr lang="es-ES" sz="1200" b="1" dirty="0"/>
        </a:p>
      </dgm:t>
    </dgm:pt>
    <dgm:pt modelId="{E9166FAD-6880-440F-9C15-A4FFB053FE99}" type="parTrans" cxnId="{9E953A47-C85D-40F5-9321-714B11E266BC}">
      <dgm:prSet/>
      <dgm:spPr/>
      <dgm:t>
        <a:bodyPr/>
        <a:lstStyle/>
        <a:p>
          <a:endParaRPr lang="es-ES" dirty="0"/>
        </a:p>
      </dgm:t>
    </dgm:pt>
    <dgm:pt modelId="{9B12D72B-AE6E-4BDB-A5E8-0AFE045CD9F8}" type="sibTrans" cxnId="{9E953A47-C85D-40F5-9321-714B11E266BC}">
      <dgm:prSet/>
      <dgm:spPr/>
      <dgm:t>
        <a:bodyPr/>
        <a:lstStyle/>
        <a:p>
          <a:endParaRPr lang="es-ES"/>
        </a:p>
      </dgm:t>
    </dgm:pt>
    <dgm:pt modelId="{4F0312B4-F89C-4558-826E-05FBB8510F97}">
      <dgm:prSet custT="1"/>
      <dgm:spPr/>
      <dgm:t>
        <a:bodyPr/>
        <a:lstStyle/>
        <a:p>
          <a:r>
            <a:rPr lang="es-ES_tradnl" sz="1200" b="1" dirty="0" smtClean="0"/>
            <a:t>Tecnologías Facilitadoras</a:t>
          </a:r>
          <a:endParaRPr lang="es-ES" sz="1200" b="1" dirty="0"/>
        </a:p>
      </dgm:t>
    </dgm:pt>
    <dgm:pt modelId="{C184F7B9-A340-42AB-84AE-74BFCA9D7864}" type="parTrans" cxnId="{357F863E-B221-47B6-8690-19BB647BAB91}">
      <dgm:prSet/>
      <dgm:spPr/>
      <dgm:t>
        <a:bodyPr/>
        <a:lstStyle/>
        <a:p>
          <a:endParaRPr lang="es-ES" dirty="0"/>
        </a:p>
      </dgm:t>
    </dgm:pt>
    <dgm:pt modelId="{46ED9873-BC61-43DA-9FA6-48BC55432AE5}" type="sibTrans" cxnId="{357F863E-B221-47B6-8690-19BB647BAB91}">
      <dgm:prSet/>
      <dgm:spPr/>
      <dgm:t>
        <a:bodyPr/>
        <a:lstStyle/>
        <a:p>
          <a:endParaRPr lang="es-ES"/>
        </a:p>
      </dgm:t>
    </dgm:pt>
    <dgm:pt modelId="{9200B29C-5D2B-4BB9-913F-1C2479179F59}" type="pres">
      <dgm:prSet presAssocID="{78BDBD7D-5DF2-4E85-8660-348DCA907FA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CFC77F8-725E-4FB7-A32E-46C916C3FE7C}" type="pres">
      <dgm:prSet presAssocID="{78BDBD7D-5DF2-4E85-8660-348DCA907FAD}" presName="hierFlow" presStyleCnt="0"/>
      <dgm:spPr/>
    </dgm:pt>
    <dgm:pt modelId="{C157081E-9B8E-49E9-A818-C205B0A06035}" type="pres">
      <dgm:prSet presAssocID="{78BDBD7D-5DF2-4E85-8660-348DCA907FA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24723BD-8DB7-4966-8F64-824266034389}" type="pres">
      <dgm:prSet presAssocID="{63C7B539-8962-412A-80ED-6577BDE52A2C}" presName="Name17" presStyleCnt="0"/>
      <dgm:spPr/>
    </dgm:pt>
    <dgm:pt modelId="{AADCA0CE-09F1-45D2-BB93-88E1B29C52BB}" type="pres">
      <dgm:prSet presAssocID="{63C7B539-8962-412A-80ED-6577BDE52A2C}" presName="level1Shape" presStyleLbl="node0" presStyleIdx="0" presStyleCnt="1" custScaleX="232369" custScaleY="405690" custLinFactX="-100000" custLinFactNeighborX="-158697" custLinFactNeighborY="-25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73C3EC-47ED-4604-86A0-4DB50F28401D}" type="pres">
      <dgm:prSet presAssocID="{63C7B539-8962-412A-80ED-6577BDE52A2C}" presName="hierChild2" presStyleCnt="0"/>
      <dgm:spPr/>
    </dgm:pt>
    <dgm:pt modelId="{76D084DF-1BDB-4C00-B2F3-FACE8441B652}" type="pres">
      <dgm:prSet presAssocID="{FD806C1C-5D20-4E2E-85DC-A37A7449B609}" presName="Name25" presStyleLbl="parChTrans1D2" presStyleIdx="0" presStyleCnt="6"/>
      <dgm:spPr/>
      <dgm:t>
        <a:bodyPr/>
        <a:lstStyle/>
        <a:p>
          <a:endParaRPr lang="es-ES"/>
        </a:p>
      </dgm:t>
    </dgm:pt>
    <dgm:pt modelId="{A6C948C5-16D0-41DB-B270-D13112236E73}" type="pres">
      <dgm:prSet presAssocID="{FD806C1C-5D20-4E2E-85DC-A37A7449B609}" presName="connTx" presStyleLbl="parChTrans1D2" presStyleIdx="0" presStyleCnt="6"/>
      <dgm:spPr/>
      <dgm:t>
        <a:bodyPr/>
        <a:lstStyle/>
        <a:p>
          <a:endParaRPr lang="es-ES"/>
        </a:p>
      </dgm:t>
    </dgm:pt>
    <dgm:pt modelId="{26EFC5E9-E246-46D9-9FC0-225789BF82E7}" type="pres">
      <dgm:prSet presAssocID="{CD60E9CB-AF18-438F-BD4A-2E34BA22E220}" presName="Name30" presStyleCnt="0"/>
      <dgm:spPr/>
    </dgm:pt>
    <dgm:pt modelId="{F8FCF227-51C1-492C-B8EC-44980D68C3F4}" type="pres">
      <dgm:prSet presAssocID="{CD60E9CB-AF18-438F-BD4A-2E34BA22E220}" presName="level2Shape" presStyleLbl="node2" presStyleIdx="0" presStyleCnt="6" custScaleX="302051" custLinFactNeighborX="2453" custLinFactNeighborY="-63802"/>
      <dgm:spPr/>
      <dgm:t>
        <a:bodyPr/>
        <a:lstStyle/>
        <a:p>
          <a:endParaRPr lang="es-ES"/>
        </a:p>
      </dgm:t>
    </dgm:pt>
    <dgm:pt modelId="{5739CF1A-4A9E-41A3-92C0-0EA40181CDB8}" type="pres">
      <dgm:prSet presAssocID="{CD60E9CB-AF18-438F-BD4A-2E34BA22E220}" presName="hierChild3" presStyleCnt="0"/>
      <dgm:spPr/>
    </dgm:pt>
    <dgm:pt modelId="{4CB08187-7980-46B5-89F9-F79960AD9C0C}" type="pres">
      <dgm:prSet presAssocID="{4C5988C0-C3D3-467F-9434-EC0D9AC22EDF}" presName="Name25" presStyleLbl="parChTrans1D3" presStyleIdx="0" presStyleCnt="7"/>
      <dgm:spPr/>
      <dgm:t>
        <a:bodyPr/>
        <a:lstStyle/>
        <a:p>
          <a:endParaRPr lang="es-ES"/>
        </a:p>
      </dgm:t>
    </dgm:pt>
    <dgm:pt modelId="{DBD96565-7F7C-4023-B5C6-0D892205E97C}" type="pres">
      <dgm:prSet presAssocID="{4C5988C0-C3D3-467F-9434-EC0D9AC22EDF}" presName="connTx" presStyleLbl="parChTrans1D3" presStyleIdx="0" presStyleCnt="7"/>
      <dgm:spPr/>
      <dgm:t>
        <a:bodyPr/>
        <a:lstStyle/>
        <a:p>
          <a:endParaRPr lang="es-ES"/>
        </a:p>
      </dgm:t>
    </dgm:pt>
    <dgm:pt modelId="{819E52CC-31FD-4DA3-86B8-00C51AAD120F}" type="pres">
      <dgm:prSet presAssocID="{A0BCEAA4-A46B-46C9-9904-F62E0F3B2790}" presName="Name30" presStyleCnt="0"/>
      <dgm:spPr/>
    </dgm:pt>
    <dgm:pt modelId="{66951244-1653-4EAC-B2C2-37F7E590D40B}" type="pres">
      <dgm:prSet presAssocID="{A0BCEAA4-A46B-46C9-9904-F62E0F3B2790}" presName="level2Shape" presStyleLbl="node3" presStyleIdx="0" presStyleCnt="7" custScaleX="296937" custLinFactNeighborX="4624" custLinFactNeighborY="-29216"/>
      <dgm:spPr/>
      <dgm:t>
        <a:bodyPr/>
        <a:lstStyle/>
        <a:p>
          <a:endParaRPr lang="es-ES"/>
        </a:p>
      </dgm:t>
    </dgm:pt>
    <dgm:pt modelId="{3155E703-4F26-4B31-ADD5-A7A19CA8DA4A}" type="pres">
      <dgm:prSet presAssocID="{A0BCEAA4-A46B-46C9-9904-F62E0F3B2790}" presName="hierChild3" presStyleCnt="0"/>
      <dgm:spPr/>
    </dgm:pt>
    <dgm:pt modelId="{4FEF1AA4-6A72-424A-A69C-7FB024271543}" type="pres">
      <dgm:prSet presAssocID="{15C71A33-25EA-4BE7-8B72-4A5CF1401277}" presName="Name25" presStyleLbl="parChTrans1D3" presStyleIdx="1" presStyleCnt="7"/>
      <dgm:spPr/>
      <dgm:t>
        <a:bodyPr/>
        <a:lstStyle/>
        <a:p>
          <a:endParaRPr lang="es-ES"/>
        </a:p>
      </dgm:t>
    </dgm:pt>
    <dgm:pt modelId="{617F10D0-6C69-46CF-BDF8-0E47610CA5F7}" type="pres">
      <dgm:prSet presAssocID="{15C71A33-25EA-4BE7-8B72-4A5CF1401277}" presName="connTx" presStyleLbl="parChTrans1D3" presStyleIdx="1" presStyleCnt="7"/>
      <dgm:spPr/>
      <dgm:t>
        <a:bodyPr/>
        <a:lstStyle/>
        <a:p>
          <a:endParaRPr lang="es-ES"/>
        </a:p>
      </dgm:t>
    </dgm:pt>
    <dgm:pt modelId="{AE39339B-7668-447D-82C5-49B60038BEF1}" type="pres">
      <dgm:prSet presAssocID="{1338D17A-0FD4-4AEB-8472-95CBE2E48325}" presName="Name30" presStyleCnt="0"/>
      <dgm:spPr/>
    </dgm:pt>
    <dgm:pt modelId="{1EDD4A55-83FB-478D-B112-DD3B6DCBB124}" type="pres">
      <dgm:prSet presAssocID="{1338D17A-0FD4-4AEB-8472-95CBE2E48325}" presName="level2Shape" presStyleLbl="node3" presStyleIdx="1" presStyleCnt="7" custScaleX="298189" custLinFactNeighborX="4624" custLinFactNeighborY="-29463"/>
      <dgm:spPr/>
      <dgm:t>
        <a:bodyPr/>
        <a:lstStyle/>
        <a:p>
          <a:endParaRPr lang="es-ES"/>
        </a:p>
      </dgm:t>
    </dgm:pt>
    <dgm:pt modelId="{7B9F6191-1009-4494-957C-9ED339A0C04B}" type="pres">
      <dgm:prSet presAssocID="{1338D17A-0FD4-4AEB-8472-95CBE2E48325}" presName="hierChild3" presStyleCnt="0"/>
      <dgm:spPr/>
    </dgm:pt>
    <dgm:pt modelId="{D803AC01-B56F-4385-9B2B-0D57DF42D3AC}" type="pres">
      <dgm:prSet presAssocID="{14B0205F-32B6-40D5-89C6-CF3EFB004E3B}" presName="Name25" presStyleLbl="parChTrans1D3" presStyleIdx="2" presStyleCnt="7"/>
      <dgm:spPr/>
      <dgm:t>
        <a:bodyPr/>
        <a:lstStyle/>
        <a:p>
          <a:endParaRPr lang="es-ES"/>
        </a:p>
      </dgm:t>
    </dgm:pt>
    <dgm:pt modelId="{9F7D46B2-B10E-4021-842A-EC2B39954020}" type="pres">
      <dgm:prSet presAssocID="{14B0205F-32B6-40D5-89C6-CF3EFB004E3B}" presName="connTx" presStyleLbl="parChTrans1D3" presStyleIdx="2" presStyleCnt="7"/>
      <dgm:spPr/>
      <dgm:t>
        <a:bodyPr/>
        <a:lstStyle/>
        <a:p>
          <a:endParaRPr lang="es-ES"/>
        </a:p>
      </dgm:t>
    </dgm:pt>
    <dgm:pt modelId="{8F663F15-DAD2-4A38-BF7E-C446F292BD93}" type="pres">
      <dgm:prSet presAssocID="{61E954EA-AB89-4E94-99F6-E4F40D95F610}" presName="Name30" presStyleCnt="0"/>
      <dgm:spPr/>
    </dgm:pt>
    <dgm:pt modelId="{063EDD22-5D9E-494C-A849-DF1309831FFF}" type="pres">
      <dgm:prSet presAssocID="{61E954EA-AB89-4E94-99F6-E4F40D95F610}" presName="level2Shape" presStyleLbl="node3" presStyleIdx="2" presStyleCnt="7" custScaleX="293856" custLinFactNeighborX="4624" custLinFactNeighborY="-29710"/>
      <dgm:spPr/>
      <dgm:t>
        <a:bodyPr/>
        <a:lstStyle/>
        <a:p>
          <a:endParaRPr lang="es-ES"/>
        </a:p>
      </dgm:t>
    </dgm:pt>
    <dgm:pt modelId="{BC9E4EB1-A9A5-495E-9B48-2DEE2FD7B87A}" type="pres">
      <dgm:prSet presAssocID="{61E954EA-AB89-4E94-99F6-E4F40D95F610}" presName="hierChild3" presStyleCnt="0"/>
      <dgm:spPr/>
    </dgm:pt>
    <dgm:pt modelId="{A7C4814E-9A86-4F11-A9E7-50E9311AEB7E}" type="pres">
      <dgm:prSet presAssocID="{8F7F8464-72C9-45FA-BD2E-B19B9A8ADD91}" presName="Name25" presStyleLbl="parChTrans1D2" presStyleIdx="1" presStyleCnt="6"/>
      <dgm:spPr/>
      <dgm:t>
        <a:bodyPr/>
        <a:lstStyle/>
        <a:p>
          <a:endParaRPr lang="es-ES"/>
        </a:p>
      </dgm:t>
    </dgm:pt>
    <dgm:pt modelId="{C6A24123-58FF-4487-9410-771445399BC3}" type="pres">
      <dgm:prSet presAssocID="{8F7F8464-72C9-45FA-BD2E-B19B9A8ADD91}" presName="connTx" presStyleLbl="parChTrans1D2" presStyleIdx="1" presStyleCnt="6"/>
      <dgm:spPr/>
      <dgm:t>
        <a:bodyPr/>
        <a:lstStyle/>
        <a:p>
          <a:endParaRPr lang="es-ES"/>
        </a:p>
      </dgm:t>
    </dgm:pt>
    <dgm:pt modelId="{97396C2C-248B-4BA2-BA3C-2BB1D151E060}" type="pres">
      <dgm:prSet presAssocID="{FA0D6E7B-659F-4371-A436-D6B230D90228}" presName="Name30" presStyleCnt="0"/>
      <dgm:spPr/>
    </dgm:pt>
    <dgm:pt modelId="{65578ED0-48CD-4879-A7CC-CBFD38C36980}" type="pres">
      <dgm:prSet presAssocID="{FA0D6E7B-659F-4371-A436-D6B230D90228}" presName="level2Shape" presStyleLbl="node2" presStyleIdx="1" presStyleCnt="6" custScaleX="246303" custLinFactNeighborX="5199" custLinFactNeighborY="70947"/>
      <dgm:spPr/>
      <dgm:t>
        <a:bodyPr/>
        <a:lstStyle/>
        <a:p>
          <a:endParaRPr lang="es-ES"/>
        </a:p>
      </dgm:t>
    </dgm:pt>
    <dgm:pt modelId="{85288BA8-DEBB-4699-89F4-3DA3837CE0A0}" type="pres">
      <dgm:prSet presAssocID="{FA0D6E7B-659F-4371-A436-D6B230D90228}" presName="hierChild3" presStyleCnt="0"/>
      <dgm:spPr/>
    </dgm:pt>
    <dgm:pt modelId="{C9BBCD76-33CC-40D7-9FF0-1FA5B28DC2D1}" type="pres">
      <dgm:prSet presAssocID="{E4476C75-EA29-40D0-BF94-C693C5D198EB}" presName="Name25" presStyleLbl="parChTrans1D2" presStyleIdx="2" presStyleCnt="6"/>
      <dgm:spPr/>
      <dgm:t>
        <a:bodyPr/>
        <a:lstStyle/>
        <a:p>
          <a:endParaRPr lang="es-ES"/>
        </a:p>
      </dgm:t>
    </dgm:pt>
    <dgm:pt modelId="{2CC8D00E-D9E2-43FB-8E75-A62B50EF9A40}" type="pres">
      <dgm:prSet presAssocID="{E4476C75-EA29-40D0-BF94-C693C5D198EB}" presName="connTx" presStyleLbl="parChTrans1D2" presStyleIdx="2" presStyleCnt="6"/>
      <dgm:spPr/>
      <dgm:t>
        <a:bodyPr/>
        <a:lstStyle/>
        <a:p>
          <a:endParaRPr lang="es-ES"/>
        </a:p>
      </dgm:t>
    </dgm:pt>
    <dgm:pt modelId="{7A652C79-DCC7-42A1-A211-86FBA1B27BC7}" type="pres">
      <dgm:prSet presAssocID="{01FB3D50-CB23-4399-974F-A073757B3654}" presName="Name30" presStyleCnt="0"/>
      <dgm:spPr/>
    </dgm:pt>
    <dgm:pt modelId="{1DB8A3BB-7785-4A39-8BF5-D2057DDD6EA8}" type="pres">
      <dgm:prSet presAssocID="{01FB3D50-CB23-4399-974F-A073757B3654}" presName="level2Shape" presStyleLbl="node2" presStyleIdx="2" presStyleCnt="6" custScaleX="283904"/>
      <dgm:spPr/>
      <dgm:t>
        <a:bodyPr/>
        <a:lstStyle/>
        <a:p>
          <a:endParaRPr lang="es-ES"/>
        </a:p>
      </dgm:t>
    </dgm:pt>
    <dgm:pt modelId="{11879BD1-1692-49D6-8655-19E7FAFCFBDE}" type="pres">
      <dgm:prSet presAssocID="{01FB3D50-CB23-4399-974F-A073757B3654}" presName="hierChild3" presStyleCnt="0"/>
      <dgm:spPr/>
    </dgm:pt>
    <dgm:pt modelId="{CE3A59EE-ECF9-4FB4-8D02-25EF33374B37}" type="pres">
      <dgm:prSet presAssocID="{B30C25B9-A8D1-47D4-A7BE-AAFC08D1437D}" presName="Name25" presStyleLbl="parChTrans1D3" presStyleIdx="3" presStyleCnt="7"/>
      <dgm:spPr/>
      <dgm:t>
        <a:bodyPr/>
        <a:lstStyle/>
        <a:p>
          <a:endParaRPr lang="es-ES"/>
        </a:p>
      </dgm:t>
    </dgm:pt>
    <dgm:pt modelId="{57A28DD1-881D-40CB-AAF3-2808DF8B0C97}" type="pres">
      <dgm:prSet presAssocID="{B30C25B9-A8D1-47D4-A7BE-AAFC08D1437D}" presName="connTx" presStyleLbl="parChTrans1D3" presStyleIdx="3" presStyleCnt="7"/>
      <dgm:spPr/>
      <dgm:t>
        <a:bodyPr/>
        <a:lstStyle/>
        <a:p>
          <a:endParaRPr lang="es-ES"/>
        </a:p>
      </dgm:t>
    </dgm:pt>
    <dgm:pt modelId="{3791E5B8-7C9E-4AFB-98EA-4379977BC6D1}" type="pres">
      <dgm:prSet presAssocID="{D813124E-E9AB-433F-8FD0-727EB0CAF52A}" presName="Name30" presStyleCnt="0"/>
      <dgm:spPr/>
    </dgm:pt>
    <dgm:pt modelId="{B6A1E6B2-DE9E-403E-A6F8-C5A7C9AA1275}" type="pres">
      <dgm:prSet presAssocID="{D813124E-E9AB-433F-8FD0-727EB0CAF52A}" presName="level2Shape" presStyleLbl="node3" presStyleIdx="3" presStyleCnt="7" custScaleX="383118"/>
      <dgm:spPr/>
      <dgm:t>
        <a:bodyPr/>
        <a:lstStyle/>
        <a:p>
          <a:endParaRPr lang="es-ES"/>
        </a:p>
      </dgm:t>
    </dgm:pt>
    <dgm:pt modelId="{8284FB99-502D-492A-8CAD-24B900E1B053}" type="pres">
      <dgm:prSet presAssocID="{D813124E-E9AB-433F-8FD0-727EB0CAF52A}" presName="hierChild3" presStyleCnt="0"/>
      <dgm:spPr/>
    </dgm:pt>
    <dgm:pt modelId="{E3A5FEA5-5D50-4823-A940-A114E34C7F22}" type="pres">
      <dgm:prSet presAssocID="{6F986A3E-D475-46A0-9D08-A265A85ADCF6}" presName="Name25" presStyleLbl="parChTrans1D3" presStyleIdx="4" presStyleCnt="7"/>
      <dgm:spPr/>
      <dgm:t>
        <a:bodyPr/>
        <a:lstStyle/>
        <a:p>
          <a:endParaRPr lang="es-ES"/>
        </a:p>
      </dgm:t>
    </dgm:pt>
    <dgm:pt modelId="{F5BE8B06-BC31-4D42-ACDA-46733267DD2E}" type="pres">
      <dgm:prSet presAssocID="{6F986A3E-D475-46A0-9D08-A265A85ADCF6}" presName="connTx" presStyleLbl="parChTrans1D3" presStyleIdx="4" presStyleCnt="7"/>
      <dgm:spPr/>
      <dgm:t>
        <a:bodyPr/>
        <a:lstStyle/>
        <a:p>
          <a:endParaRPr lang="es-ES"/>
        </a:p>
      </dgm:t>
    </dgm:pt>
    <dgm:pt modelId="{E3F873EF-3ECB-4FF5-8F37-296FE4C2D208}" type="pres">
      <dgm:prSet presAssocID="{FBD72BE9-BFBE-4A94-9040-A2A28BB78CB9}" presName="Name30" presStyleCnt="0"/>
      <dgm:spPr/>
    </dgm:pt>
    <dgm:pt modelId="{C25A7C72-FEAA-4EE7-8DA5-71D9C7CC779A}" type="pres">
      <dgm:prSet presAssocID="{FBD72BE9-BFBE-4A94-9040-A2A28BB78CB9}" presName="level2Shape" presStyleLbl="node3" presStyleIdx="4" presStyleCnt="7" custScaleX="380669"/>
      <dgm:spPr/>
      <dgm:t>
        <a:bodyPr/>
        <a:lstStyle/>
        <a:p>
          <a:endParaRPr lang="es-ES"/>
        </a:p>
      </dgm:t>
    </dgm:pt>
    <dgm:pt modelId="{F43BCF85-2F78-4990-BBA9-9509651A591D}" type="pres">
      <dgm:prSet presAssocID="{FBD72BE9-BFBE-4A94-9040-A2A28BB78CB9}" presName="hierChild3" presStyleCnt="0"/>
      <dgm:spPr/>
    </dgm:pt>
    <dgm:pt modelId="{5BE668DB-B780-49DE-A09D-93B19B8E324D}" type="pres">
      <dgm:prSet presAssocID="{DEBF680E-A91A-4C09-87E4-DAB467E28F51}" presName="Name25" presStyleLbl="parChTrans1D3" presStyleIdx="5" presStyleCnt="7"/>
      <dgm:spPr/>
      <dgm:t>
        <a:bodyPr/>
        <a:lstStyle/>
        <a:p>
          <a:endParaRPr lang="es-ES"/>
        </a:p>
      </dgm:t>
    </dgm:pt>
    <dgm:pt modelId="{ED907796-7034-4FD0-BED7-30A7FB197607}" type="pres">
      <dgm:prSet presAssocID="{DEBF680E-A91A-4C09-87E4-DAB467E28F51}" presName="connTx" presStyleLbl="parChTrans1D3" presStyleIdx="5" presStyleCnt="7"/>
      <dgm:spPr/>
      <dgm:t>
        <a:bodyPr/>
        <a:lstStyle/>
        <a:p>
          <a:endParaRPr lang="es-ES"/>
        </a:p>
      </dgm:t>
    </dgm:pt>
    <dgm:pt modelId="{411A3EED-A188-48D6-A500-7F1BB1D61C0A}" type="pres">
      <dgm:prSet presAssocID="{9CED3A5A-456C-4C74-AB74-750A07B2B8FD}" presName="Name30" presStyleCnt="0"/>
      <dgm:spPr/>
    </dgm:pt>
    <dgm:pt modelId="{49C893A5-F4E7-4F8D-A3F3-1CD26DE5C2E2}" type="pres">
      <dgm:prSet presAssocID="{9CED3A5A-456C-4C74-AB74-750A07B2B8FD}" presName="level2Shape" presStyleLbl="node3" presStyleIdx="5" presStyleCnt="7" custScaleX="395351"/>
      <dgm:spPr/>
      <dgm:t>
        <a:bodyPr/>
        <a:lstStyle/>
        <a:p>
          <a:endParaRPr lang="es-ES"/>
        </a:p>
      </dgm:t>
    </dgm:pt>
    <dgm:pt modelId="{C431BB5E-4158-4444-812D-5E4E2C56C8A8}" type="pres">
      <dgm:prSet presAssocID="{9CED3A5A-456C-4C74-AB74-750A07B2B8FD}" presName="hierChild3" presStyleCnt="0"/>
      <dgm:spPr/>
    </dgm:pt>
    <dgm:pt modelId="{9BE6D558-2DA0-4649-A269-A3ED9E5D3783}" type="pres">
      <dgm:prSet presAssocID="{886DC328-020D-4087-8893-41FA8FC4468C}" presName="Name25" presStyleLbl="parChTrans1D3" presStyleIdx="6" presStyleCnt="7"/>
      <dgm:spPr/>
      <dgm:t>
        <a:bodyPr/>
        <a:lstStyle/>
        <a:p>
          <a:endParaRPr lang="es-ES"/>
        </a:p>
      </dgm:t>
    </dgm:pt>
    <dgm:pt modelId="{7A36D108-D9F1-48CA-8A97-706B2B2E0047}" type="pres">
      <dgm:prSet presAssocID="{886DC328-020D-4087-8893-41FA8FC4468C}" presName="connTx" presStyleLbl="parChTrans1D3" presStyleIdx="6" presStyleCnt="7"/>
      <dgm:spPr/>
      <dgm:t>
        <a:bodyPr/>
        <a:lstStyle/>
        <a:p>
          <a:endParaRPr lang="es-ES"/>
        </a:p>
      </dgm:t>
    </dgm:pt>
    <dgm:pt modelId="{480F7B67-7188-430E-85E9-37E6D95879E1}" type="pres">
      <dgm:prSet presAssocID="{EA361DED-4254-439A-BB01-B69D3040D445}" presName="Name30" presStyleCnt="0"/>
      <dgm:spPr/>
    </dgm:pt>
    <dgm:pt modelId="{CA73952C-A905-4E02-BB19-3CC590E10249}" type="pres">
      <dgm:prSet presAssocID="{EA361DED-4254-439A-BB01-B69D3040D445}" presName="level2Shape" presStyleLbl="node3" presStyleIdx="6" presStyleCnt="7" custScaleX="395351"/>
      <dgm:spPr/>
      <dgm:t>
        <a:bodyPr/>
        <a:lstStyle/>
        <a:p>
          <a:endParaRPr lang="es-ES"/>
        </a:p>
      </dgm:t>
    </dgm:pt>
    <dgm:pt modelId="{B2513AB3-935B-4B71-A679-067FA6B75C3E}" type="pres">
      <dgm:prSet presAssocID="{EA361DED-4254-439A-BB01-B69D3040D445}" presName="hierChild3" presStyleCnt="0"/>
      <dgm:spPr/>
    </dgm:pt>
    <dgm:pt modelId="{8D9D470C-3E6E-41AA-8C7C-A98D3E5BF820}" type="pres">
      <dgm:prSet presAssocID="{A33D3167-0283-47AF-8336-0B1766E00D6F}" presName="Name25" presStyleLbl="parChTrans1D2" presStyleIdx="3" presStyleCnt="6"/>
      <dgm:spPr/>
      <dgm:t>
        <a:bodyPr/>
        <a:lstStyle/>
        <a:p>
          <a:endParaRPr lang="es-ES"/>
        </a:p>
      </dgm:t>
    </dgm:pt>
    <dgm:pt modelId="{6BC3D8F9-8A11-407B-BE8B-B4BBAA8FA027}" type="pres">
      <dgm:prSet presAssocID="{A33D3167-0283-47AF-8336-0B1766E00D6F}" presName="connTx" presStyleLbl="parChTrans1D2" presStyleIdx="3" presStyleCnt="6"/>
      <dgm:spPr/>
      <dgm:t>
        <a:bodyPr/>
        <a:lstStyle/>
        <a:p>
          <a:endParaRPr lang="es-ES"/>
        </a:p>
      </dgm:t>
    </dgm:pt>
    <dgm:pt modelId="{DED0921E-D765-4C98-822D-AF8A5D047CAB}" type="pres">
      <dgm:prSet presAssocID="{BB5BD041-D4D9-4593-8F41-E450854EA23B}" presName="Name30" presStyleCnt="0"/>
      <dgm:spPr/>
    </dgm:pt>
    <dgm:pt modelId="{E552BE3A-5809-49C6-BB6A-FBADC4A55218}" type="pres">
      <dgm:prSet presAssocID="{BB5BD041-D4D9-4593-8F41-E450854EA23B}" presName="level2Shape" presStyleLbl="node2" presStyleIdx="3" presStyleCnt="6" custScaleX="724737"/>
      <dgm:spPr/>
      <dgm:t>
        <a:bodyPr/>
        <a:lstStyle/>
        <a:p>
          <a:endParaRPr lang="es-ES"/>
        </a:p>
      </dgm:t>
    </dgm:pt>
    <dgm:pt modelId="{748D33A3-33E6-4601-A0B7-F86D8A7CED88}" type="pres">
      <dgm:prSet presAssocID="{BB5BD041-D4D9-4593-8F41-E450854EA23B}" presName="hierChild3" presStyleCnt="0"/>
      <dgm:spPr/>
    </dgm:pt>
    <dgm:pt modelId="{F5275BCC-7D49-48E3-AD61-297124D6F295}" type="pres">
      <dgm:prSet presAssocID="{E9166FAD-6880-440F-9C15-A4FFB053FE99}" presName="Name25" presStyleLbl="parChTrans1D2" presStyleIdx="4" presStyleCnt="6"/>
      <dgm:spPr/>
      <dgm:t>
        <a:bodyPr/>
        <a:lstStyle/>
        <a:p>
          <a:endParaRPr lang="es-ES"/>
        </a:p>
      </dgm:t>
    </dgm:pt>
    <dgm:pt modelId="{631112DC-EAE3-443E-BC4F-174CEA958714}" type="pres">
      <dgm:prSet presAssocID="{E9166FAD-6880-440F-9C15-A4FFB053FE99}" presName="connTx" presStyleLbl="parChTrans1D2" presStyleIdx="4" presStyleCnt="6"/>
      <dgm:spPr/>
      <dgm:t>
        <a:bodyPr/>
        <a:lstStyle/>
        <a:p>
          <a:endParaRPr lang="es-ES"/>
        </a:p>
      </dgm:t>
    </dgm:pt>
    <dgm:pt modelId="{10BC2187-BC39-44EF-BFDA-FCD3B3A191ED}" type="pres">
      <dgm:prSet presAssocID="{8FDB04C5-365F-42A2-B76A-2B92EC4FEEC6}" presName="Name30" presStyleCnt="0"/>
      <dgm:spPr/>
    </dgm:pt>
    <dgm:pt modelId="{0E0EE0F4-BDDF-40A0-977E-7258D1806332}" type="pres">
      <dgm:prSet presAssocID="{8FDB04C5-365F-42A2-B76A-2B92EC4FEEC6}" presName="level2Shape" presStyleLbl="node2" presStyleIdx="4" presStyleCnt="6" custScaleX="549922" custLinFactNeighborX="13891" custLinFactNeighborY="37661"/>
      <dgm:spPr/>
      <dgm:t>
        <a:bodyPr/>
        <a:lstStyle/>
        <a:p>
          <a:endParaRPr lang="es-ES"/>
        </a:p>
      </dgm:t>
    </dgm:pt>
    <dgm:pt modelId="{36D0EA76-4C41-4BDE-8E22-075F15583AF4}" type="pres">
      <dgm:prSet presAssocID="{8FDB04C5-365F-42A2-B76A-2B92EC4FEEC6}" presName="hierChild3" presStyleCnt="0"/>
      <dgm:spPr/>
    </dgm:pt>
    <dgm:pt modelId="{3E1775E4-D2CE-4459-BF2A-F8A4D10A5A72}" type="pres">
      <dgm:prSet presAssocID="{C184F7B9-A340-42AB-84AE-74BFCA9D7864}" presName="Name25" presStyleLbl="parChTrans1D2" presStyleIdx="5" presStyleCnt="6"/>
      <dgm:spPr/>
      <dgm:t>
        <a:bodyPr/>
        <a:lstStyle/>
        <a:p>
          <a:endParaRPr lang="es-ES"/>
        </a:p>
      </dgm:t>
    </dgm:pt>
    <dgm:pt modelId="{4DE09228-22F1-4D6E-A03B-1CDAA051BA02}" type="pres">
      <dgm:prSet presAssocID="{C184F7B9-A340-42AB-84AE-74BFCA9D7864}" presName="connTx" presStyleLbl="parChTrans1D2" presStyleIdx="5" presStyleCnt="6"/>
      <dgm:spPr/>
      <dgm:t>
        <a:bodyPr/>
        <a:lstStyle/>
        <a:p>
          <a:endParaRPr lang="es-ES"/>
        </a:p>
      </dgm:t>
    </dgm:pt>
    <dgm:pt modelId="{2C08313C-04E6-45D2-86FD-C276A50F7205}" type="pres">
      <dgm:prSet presAssocID="{4F0312B4-F89C-4558-826E-05FBB8510F97}" presName="Name30" presStyleCnt="0"/>
      <dgm:spPr/>
    </dgm:pt>
    <dgm:pt modelId="{5DB1E756-8FC6-4523-971B-FC8DA6EA4288}" type="pres">
      <dgm:prSet presAssocID="{4F0312B4-F89C-4558-826E-05FBB8510F97}" presName="level2Shape" presStyleLbl="node2" presStyleIdx="5" presStyleCnt="6" custScaleX="479419" custLinFactNeighborX="5199" custLinFactNeighborY="54018"/>
      <dgm:spPr/>
      <dgm:t>
        <a:bodyPr/>
        <a:lstStyle/>
        <a:p>
          <a:endParaRPr lang="es-ES"/>
        </a:p>
      </dgm:t>
    </dgm:pt>
    <dgm:pt modelId="{64DF3BBC-A3A9-4DB0-A28A-4794ED8CDBCE}" type="pres">
      <dgm:prSet presAssocID="{4F0312B4-F89C-4558-826E-05FBB8510F97}" presName="hierChild3" presStyleCnt="0"/>
      <dgm:spPr/>
    </dgm:pt>
    <dgm:pt modelId="{A3FAA0AC-99C6-449A-B8D6-9442FA1183D8}" type="pres">
      <dgm:prSet presAssocID="{78BDBD7D-5DF2-4E85-8660-348DCA907FAD}" presName="bgShapesFlow" presStyleCnt="0"/>
      <dgm:spPr/>
    </dgm:pt>
  </dgm:ptLst>
  <dgm:cxnLst>
    <dgm:cxn modelId="{2E92ABE6-A168-483A-A674-F066ACFEF299}" type="presOf" srcId="{E9166FAD-6880-440F-9C15-A4FFB053FE99}" destId="{631112DC-EAE3-443E-BC4F-174CEA958714}" srcOrd="1" destOrd="0" presId="urn:microsoft.com/office/officeart/2005/8/layout/hierarchy5"/>
    <dgm:cxn modelId="{49D14F4B-BB5F-4B7A-A7E9-B265890EB0A0}" srcId="{63C7B539-8962-412A-80ED-6577BDE52A2C}" destId="{01FB3D50-CB23-4399-974F-A073757B3654}" srcOrd="2" destOrd="0" parTransId="{E4476C75-EA29-40D0-BF94-C693C5D198EB}" sibTransId="{EB1BBA26-3604-4F50-8643-8256C257C110}"/>
    <dgm:cxn modelId="{6C342CF5-0BA8-451A-88CB-21D950FECE30}" srcId="{01FB3D50-CB23-4399-974F-A073757B3654}" destId="{9CED3A5A-456C-4C74-AB74-750A07B2B8FD}" srcOrd="2" destOrd="0" parTransId="{DEBF680E-A91A-4C09-87E4-DAB467E28F51}" sibTransId="{675B3138-9D1E-476B-B108-63E30E11EB76}"/>
    <dgm:cxn modelId="{BB76B55B-A690-4365-8F63-1FFB1EB24DD3}" type="presOf" srcId="{BB5BD041-D4D9-4593-8F41-E450854EA23B}" destId="{E552BE3A-5809-49C6-BB6A-FBADC4A55218}" srcOrd="0" destOrd="0" presId="urn:microsoft.com/office/officeart/2005/8/layout/hierarchy5"/>
    <dgm:cxn modelId="{7E5A22E2-C883-4691-AE50-1015E64B06E9}" type="presOf" srcId="{FD806C1C-5D20-4E2E-85DC-A37A7449B609}" destId="{A6C948C5-16D0-41DB-B270-D13112236E73}" srcOrd="1" destOrd="0" presId="urn:microsoft.com/office/officeart/2005/8/layout/hierarchy5"/>
    <dgm:cxn modelId="{4F80955D-0F01-48A9-A2A3-255ABBCAA1D3}" type="presOf" srcId="{14B0205F-32B6-40D5-89C6-CF3EFB004E3B}" destId="{9F7D46B2-B10E-4021-842A-EC2B39954020}" srcOrd="1" destOrd="0" presId="urn:microsoft.com/office/officeart/2005/8/layout/hierarchy5"/>
    <dgm:cxn modelId="{F4CA9AF6-66A7-4B7D-BC5E-C47B08E82BDC}" type="presOf" srcId="{C184F7B9-A340-42AB-84AE-74BFCA9D7864}" destId="{4DE09228-22F1-4D6E-A03B-1CDAA051BA02}" srcOrd="1" destOrd="0" presId="urn:microsoft.com/office/officeart/2005/8/layout/hierarchy5"/>
    <dgm:cxn modelId="{F6A773C2-02F5-476C-B81B-5EA806BAA669}" type="presOf" srcId="{6F986A3E-D475-46A0-9D08-A265A85ADCF6}" destId="{F5BE8B06-BC31-4D42-ACDA-46733267DD2E}" srcOrd="1" destOrd="0" presId="urn:microsoft.com/office/officeart/2005/8/layout/hierarchy5"/>
    <dgm:cxn modelId="{9E18C0AE-8608-4631-88B0-6FF12A997BC8}" type="presOf" srcId="{FD806C1C-5D20-4E2E-85DC-A37A7449B609}" destId="{76D084DF-1BDB-4C00-B2F3-FACE8441B652}" srcOrd="0" destOrd="0" presId="urn:microsoft.com/office/officeart/2005/8/layout/hierarchy5"/>
    <dgm:cxn modelId="{9E953A47-C85D-40F5-9321-714B11E266BC}" srcId="{63C7B539-8962-412A-80ED-6577BDE52A2C}" destId="{8FDB04C5-365F-42A2-B76A-2B92EC4FEEC6}" srcOrd="4" destOrd="0" parTransId="{E9166FAD-6880-440F-9C15-A4FFB053FE99}" sibTransId="{9B12D72B-AE6E-4BDB-A5E8-0AFE045CD9F8}"/>
    <dgm:cxn modelId="{1B5638EB-EEF7-4E50-9566-C3F3FF18C6EE}" type="presOf" srcId="{FA0D6E7B-659F-4371-A436-D6B230D90228}" destId="{65578ED0-48CD-4879-A7CC-CBFD38C36980}" srcOrd="0" destOrd="0" presId="urn:microsoft.com/office/officeart/2005/8/layout/hierarchy5"/>
    <dgm:cxn modelId="{24F0F7B6-EA1D-4DD9-8169-5D2BC8BB8E58}" type="presOf" srcId="{E9166FAD-6880-440F-9C15-A4FFB053FE99}" destId="{F5275BCC-7D49-48E3-AD61-297124D6F295}" srcOrd="0" destOrd="0" presId="urn:microsoft.com/office/officeart/2005/8/layout/hierarchy5"/>
    <dgm:cxn modelId="{6C268012-01E5-4084-AFAF-9B8F011D0174}" type="presOf" srcId="{886DC328-020D-4087-8893-41FA8FC4468C}" destId="{9BE6D558-2DA0-4649-A269-A3ED9E5D3783}" srcOrd="0" destOrd="0" presId="urn:microsoft.com/office/officeart/2005/8/layout/hierarchy5"/>
    <dgm:cxn modelId="{C6D6BCFD-B11F-44D4-9B9D-FBF03935FF83}" type="presOf" srcId="{4F0312B4-F89C-4558-826E-05FBB8510F97}" destId="{5DB1E756-8FC6-4523-971B-FC8DA6EA4288}" srcOrd="0" destOrd="0" presId="urn:microsoft.com/office/officeart/2005/8/layout/hierarchy5"/>
    <dgm:cxn modelId="{B1971773-CD06-4BF2-8156-8AD8B3EB4615}" type="presOf" srcId="{A0BCEAA4-A46B-46C9-9904-F62E0F3B2790}" destId="{66951244-1653-4EAC-B2C2-37F7E590D40B}" srcOrd="0" destOrd="0" presId="urn:microsoft.com/office/officeart/2005/8/layout/hierarchy5"/>
    <dgm:cxn modelId="{E83E72E8-9A85-4559-AAB7-79F7600AF8ED}" type="presOf" srcId="{63C7B539-8962-412A-80ED-6577BDE52A2C}" destId="{AADCA0CE-09F1-45D2-BB93-88E1B29C52BB}" srcOrd="0" destOrd="0" presId="urn:microsoft.com/office/officeart/2005/8/layout/hierarchy5"/>
    <dgm:cxn modelId="{7A8222F3-BFEF-4AE9-9360-14CC8DDC5FFD}" srcId="{CD60E9CB-AF18-438F-BD4A-2E34BA22E220}" destId="{1338D17A-0FD4-4AEB-8472-95CBE2E48325}" srcOrd="1" destOrd="0" parTransId="{15C71A33-25EA-4BE7-8B72-4A5CF1401277}" sibTransId="{A7564CDD-5DF6-4627-AE78-B4297AAC7B10}"/>
    <dgm:cxn modelId="{F858C464-FCC0-4C05-A129-E8F24CA1F1C3}" srcId="{01FB3D50-CB23-4399-974F-A073757B3654}" destId="{EA361DED-4254-439A-BB01-B69D3040D445}" srcOrd="3" destOrd="0" parTransId="{886DC328-020D-4087-8893-41FA8FC4468C}" sibTransId="{DEF68258-C251-4263-B259-115435E7A855}"/>
    <dgm:cxn modelId="{E9777D70-D5B3-4428-BD01-AC99658A623F}" srcId="{01FB3D50-CB23-4399-974F-A073757B3654}" destId="{D813124E-E9AB-433F-8FD0-727EB0CAF52A}" srcOrd="0" destOrd="0" parTransId="{B30C25B9-A8D1-47D4-A7BE-AAFC08D1437D}" sibTransId="{F17F9499-E140-4C15-9FFD-736140723274}"/>
    <dgm:cxn modelId="{7679273A-D7CC-4018-847F-F05B2CD31000}" type="presOf" srcId="{EA361DED-4254-439A-BB01-B69D3040D445}" destId="{CA73952C-A905-4E02-BB19-3CC590E10249}" srcOrd="0" destOrd="0" presId="urn:microsoft.com/office/officeart/2005/8/layout/hierarchy5"/>
    <dgm:cxn modelId="{DF89E2B2-F3FB-47A1-861E-681355D381C0}" type="presOf" srcId="{A33D3167-0283-47AF-8336-0B1766E00D6F}" destId="{8D9D470C-3E6E-41AA-8C7C-A98D3E5BF820}" srcOrd="0" destOrd="0" presId="urn:microsoft.com/office/officeart/2005/8/layout/hierarchy5"/>
    <dgm:cxn modelId="{D5D5888A-C5DB-4047-9E6F-ED6A25D5BA81}" type="presOf" srcId="{4C5988C0-C3D3-467F-9434-EC0D9AC22EDF}" destId="{DBD96565-7F7C-4023-B5C6-0D892205E97C}" srcOrd="1" destOrd="0" presId="urn:microsoft.com/office/officeart/2005/8/layout/hierarchy5"/>
    <dgm:cxn modelId="{6D1A50B9-9912-47FD-ABFD-D620CED493C1}" type="presOf" srcId="{4C5988C0-C3D3-467F-9434-EC0D9AC22EDF}" destId="{4CB08187-7980-46B5-89F9-F79960AD9C0C}" srcOrd="0" destOrd="0" presId="urn:microsoft.com/office/officeart/2005/8/layout/hierarchy5"/>
    <dgm:cxn modelId="{CD34E4A6-3DDD-4649-99FB-11F621D3EB64}" type="presOf" srcId="{C184F7B9-A340-42AB-84AE-74BFCA9D7864}" destId="{3E1775E4-D2CE-4459-BF2A-F8A4D10A5A72}" srcOrd="0" destOrd="0" presId="urn:microsoft.com/office/officeart/2005/8/layout/hierarchy5"/>
    <dgm:cxn modelId="{13DF0F03-6C10-43C7-8450-24FB6D5972B1}" type="presOf" srcId="{78BDBD7D-5DF2-4E85-8660-348DCA907FAD}" destId="{9200B29C-5D2B-4BB9-913F-1C2479179F59}" srcOrd="0" destOrd="0" presId="urn:microsoft.com/office/officeart/2005/8/layout/hierarchy5"/>
    <dgm:cxn modelId="{4D40112F-A101-4784-908D-D47692D33F7A}" type="presOf" srcId="{B30C25B9-A8D1-47D4-A7BE-AAFC08D1437D}" destId="{57A28DD1-881D-40CB-AAF3-2808DF8B0C97}" srcOrd="1" destOrd="0" presId="urn:microsoft.com/office/officeart/2005/8/layout/hierarchy5"/>
    <dgm:cxn modelId="{05905529-7A63-4D75-96F6-28FF6A5420CF}" type="presOf" srcId="{8F7F8464-72C9-45FA-BD2E-B19B9A8ADD91}" destId="{A7C4814E-9A86-4F11-A9E7-50E9311AEB7E}" srcOrd="0" destOrd="0" presId="urn:microsoft.com/office/officeart/2005/8/layout/hierarchy5"/>
    <dgm:cxn modelId="{EC03FFC5-9AC0-4F1C-8882-53B769C5DC0C}" type="presOf" srcId="{E4476C75-EA29-40D0-BF94-C693C5D198EB}" destId="{C9BBCD76-33CC-40D7-9FF0-1FA5B28DC2D1}" srcOrd="0" destOrd="0" presId="urn:microsoft.com/office/officeart/2005/8/layout/hierarchy5"/>
    <dgm:cxn modelId="{4777ECCE-1E64-454E-B7AC-DEB029E5EC79}" type="presOf" srcId="{15C71A33-25EA-4BE7-8B72-4A5CF1401277}" destId="{617F10D0-6C69-46CF-BDF8-0E47610CA5F7}" srcOrd="1" destOrd="0" presId="urn:microsoft.com/office/officeart/2005/8/layout/hierarchy5"/>
    <dgm:cxn modelId="{317B10AB-0339-4812-9DF6-0930F968C00C}" type="presOf" srcId="{FBD72BE9-BFBE-4A94-9040-A2A28BB78CB9}" destId="{C25A7C72-FEAA-4EE7-8DA5-71D9C7CC779A}" srcOrd="0" destOrd="0" presId="urn:microsoft.com/office/officeart/2005/8/layout/hierarchy5"/>
    <dgm:cxn modelId="{1D6FF72E-C83B-4D75-A101-56D5F84FDCB3}" type="presOf" srcId="{A33D3167-0283-47AF-8336-0B1766E00D6F}" destId="{6BC3D8F9-8A11-407B-BE8B-B4BBAA8FA027}" srcOrd="1" destOrd="0" presId="urn:microsoft.com/office/officeart/2005/8/layout/hierarchy5"/>
    <dgm:cxn modelId="{2EF008FE-1149-4A45-BC5D-ECAAFA8AC9AC}" srcId="{63C7B539-8962-412A-80ED-6577BDE52A2C}" destId="{FA0D6E7B-659F-4371-A436-D6B230D90228}" srcOrd="1" destOrd="0" parTransId="{8F7F8464-72C9-45FA-BD2E-B19B9A8ADD91}" sibTransId="{0ABD5A3F-125C-46FB-B228-BD9C8D053DC5}"/>
    <dgm:cxn modelId="{BC22162B-B3DB-4A8B-8D95-4448384C7D11}" type="presOf" srcId="{15C71A33-25EA-4BE7-8B72-4A5CF1401277}" destId="{4FEF1AA4-6A72-424A-A69C-7FB024271543}" srcOrd="0" destOrd="0" presId="urn:microsoft.com/office/officeart/2005/8/layout/hierarchy5"/>
    <dgm:cxn modelId="{A8711610-6D11-49D9-A2B5-3EA7CBCC4F54}" srcId="{78BDBD7D-5DF2-4E85-8660-348DCA907FAD}" destId="{63C7B539-8962-412A-80ED-6577BDE52A2C}" srcOrd="0" destOrd="0" parTransId="{AEF9B0F3-CA5F-4E28-9344-1D50D7E52953}" sibTransId="{8EF22C5E-F4B0-4C0C-A65D-82C896B77599}"/>
    <dgm:cxn modelId="{1FBAEB0E-0C6E-4BFC-8F3A-4E30021BC833}" srcId="{63C7B539-8962-412A-80ED-6577BDE52A2C}" destId="{BB5BD041-D4D9-4593-8F41-E450854EA23B}" srcOrd="3" destOrd="0" parTransId="{A33D3167-0283-47AF-8336-0B1766E00D6F}" sibTransId="{C00A478D-37A8-4521-A248-28DBF11E81D6}"/>
    <dgm:cxn modelId="{E1F66391-A7AD-4C4E-940F-3D36064E1F1E}" type="presOf" srcId="{886DC328-020D-4087-8893-41FA8FC4468C}" destId="{7A36D108-D9F1-48CA-8A97-706B2B2E0047}" srcOrd="1" destOrd="0" presId="urn:microsoft.com/office/officeart/2005/8/layout/hierarchy5"/>
    <dgm:cxn modelId="{53A6830E-FE2A-42EB-B5FE-391812E46011}" type="presOf" srcId="{9CED3A5A-456C-4C74-AB74-750A07B2B8FD}" destId="{49C893A5-F4E7-4F8D-A3F3-1CD26DE5C2E2}" srcOrd="0" destOrd="0" presId="urn:microsoft.com/office/officeart/2005/8/layout/hierarchy5"/>
    <dgm:cxn modelId="{CE837BCF-4A03-4135-8807-390428BFF604}" type="presOf" srcId="{1338D17A-0FD4-4AEB-8472-95CBE2E48325}" destId="{1EDD4A55-83FB-478D-B112-DD3B6DCBB124}" srcOrd="0" destOrd="0" presId="urn:microsoft.com/office/officeart/2005/8/layout/hierarchy5"/>
    <dgm:cxn modelId="{D051037D-5093-46C6-AE96-36C99093C609}" type="presOf" srcId="{DEBF680E-A91A-4C09-87E4-DAB467E28F51}" destId="{ED907796-7034-4FD0-BED7-30A7FB197607}" srcOrd="1" destOrd="0" presId="urn:microsoft.com/office/officeart/2005/8/layout/hierarchy5"/>
    <dgm:cxn modelId="{BD659D12-E350-4332-84FC-8AA9A7DEC6AE}" type="presOf" srcId="{DEBF680E-A91A-4C09-87E4-DAB467E28F51}" destId="{5BE668DB-B780-49DE-A09D-93B19B8E324D}" srcOrd="0" destOrd="0" presId="urn:microsoft.com/office/officeart/2005/8/layout/hierarchy5"/>
    <dgm:cxn modelId="{E4B80DAC-DF56-425D-B31F-E202F81FA4E8}" type="presOf" srcId="{14B0205F-32B6-40D5-89C6-CF3EFB004E3B}" destId="{D803AC01-B56F-4385-9B2B-0D57DF42D3AC}" srcOrd="0" destOrd="0" presId="urn:microsoft.com/office/officeart/2005/8/layout/hierarchy5"/>
    <dgm:cxn modelId="{36CE485A-66D0-46B1-A186-290D30B648B6}" type="presOf" srcId="{61E954EA-AB89-4E94-99F6-E4F40D95F610}" destId="{063EDD22-5D9E-494C-A849-DF1309831FFF}" srcOrd="0" destOrd="0" presId="urn:microsoft.com/office/officeart/2005/8/layout/hierarchy5"/>
    <dgm:cxn modelId="{EB55373A-639B-4409-A4E6-E045CFB24B2D}" type="presOf" srcId="{6F986A3E-D475-46A0-9D08-A265A85ADCF6}" destId="{E3A5FEA5-5D50-4823-A940-A114E34C7F22}" srcOrd="0" destOrd="0" presId="urn:microsoft.com/office/officeart/2005/8/layout/hierarchy5"/>
    <dgm:cxn modelId="{BA8550D8-EB49-400C-89FC-7DACC2005552}" type="presOf" srcId="{B30C25B9-A8D1-47D4-A7BE-AAFC08D1437D}" destId="{CE3A59EE-ECF9-4FB4-8D02-25EF33374B37}" srcOrd="0" destOrd="0" presId="urn:microsoft.com/office/officeart/2005/8/layout/hierarchy5"/>
    <dgm:cxn modelId="{B5A21586-4856-486A-96C6-A40AE273B6ED}" type="presOf" srcId="{8F7F8464-72C9-45FA-BD2E-B19B9A8ADD91}" destId="{C6A24123-58FF-4487-9410-771445399BC3}" srcOrd="1" destOrd="0" presId="urn:microsoft.com/office/officeart/2005/8/layout/hierarchy5"/>
    <dgm:cxn modelId="{8F2449CC-AF62-4EDA-A034-36408FB8B73B}" type="presOf" srcId="{D813124E-E9AB-433F-8FD0-727EB0CAF52A}" destId="{B6A1E6B2-DE9E-403E-A6F8-C5A7C9AA1275}" srcOrd="0" destOrd="0" presId="urn:microsoft.com/office/officeart/2005/8/layout/hierarchy5"/>
    <dgm:cxn modelId="{EBB657FE-F17A-45F8-8428-B65765A2E60C}" type="presOf" srcId="{CD60E9CB-AF18-438F-BD4A-2E34BA22E220}" destId="{F8FCF227-51C1-492C-B8EC-44980D68C3F4}" srcOrd="0" destOrd="0" presId="urn:microsoft.com/office/officeart/2005/8/layout/hierarchy5"/>
    <dgm:cxn modelId="{A39722AB-D4A6-4D6E-86FD-5A405CBDC757}" type="presOf" srcId="{01FB3D50-CB23-4399-974F-A073757B3654}" destId="{1DB8A3BB-7785-4A39-8BF5-D2057DDD6EA8}" srcOrd="0" destOrd="0" presId="urn:microsoft.com/office/officeart/2005/8/layout/hierarchy5"/>
    <dgm:cxn modelId="{A9099E3E-76ED-466B-AAB0-65465268D898}" srcId="{01FB3D50-CB23-4399-974F-A073757B3654}" destId="{FBD72BE9-BFBE-4A94-9040-A2A28BB78CB9}" srcOrd="1" destOrd="0" parTransId="{6F986A3E-D475-46A0-9D08-A265A85ADCF6}" sibTransId="{6CDC13ED-B3C0-4168-A24B-DDA68DFF5EE9}"/>
    <dgm:cxn modelId="{79076B32-4C1D-48E0-BF89-F0EA23F34EBB}" type="presOf" srcId="{8FDB04C5-365F-42A2-B76A-2B92EC4FEEC6}" destId="{0E0EE0F4-BDDF-40A0-977E-7258D1806332}" srcOrd="0" destOrd="0" presId="urn:microsoft.com/office/officeart/2005/8/layout/hierarchy5"/>
    <dgm:cxn modelId="{0E9B22CF-E682-45EF-90C1-583CD40EF2D0}" srcId="{CD60E9CB-AF18-438F-BD4A-2E34BA22E220}" destId="{61E954EA-AB89-4E94-99F6-E4F40D95F610}" srcOrd="2" destOrd="0" parTransId="{14B0205F-32B6-40D5-89C6-CF3EFB004E3B}" sibTransId="{710E7158-1B48-43C4-B07C-D233FFEB5E20}"/>
    <dgm:cxn modelId="{38A4CB84-6719-4DFB-BFD2-908E22524709}" srcId="{63C7B539-8962-412A-80ED-6577BDE52A2C}" destId="{CD60E9CB-AF18-438F-BD4A-2E34BA22E220}" srcOrd="0" destOrd="0" parTransId="{FD806C1C-5D20-4E2E-85DC-A37A7449B609}" sibTransId="{6D91B066-AB82-4925-BDFF-70964B2C6197}"/>
    <dgm:cxn modelId="{34668F18-DFDD-4225-815D-1C2E3C8E1E87}" type="presOf" srcId="{E4476C75-EA29-40D0-BF94-C693C5D198EB}" destId="{2CC8D00E-D9E2-43FB-8E75-A62B50EF9A40}" srcOrd="1" destOrd="0" presId="urn:microsoft.com/office/officeart/2005/8/layout/hierarchy5"/>
    <dgm:cxn modelId="{357F863E-B221-47B6-8690-19BB647BAB91}" srcId="{63C7B539-8962-412A-80ED-6577BDE52A2C}" destId="{4F0312B4-F89C-4558-826E-05FBB8510F97}" srcOrd="5" destOrd="0" parTransId="{C184F7B9-A340-42AB-84AE-74BFCA9D7864}" sibTransId="{46ED9873-BC61-43DA-9FA6-48BC55432AE5}"/>
    <dgm:cxn modelId="{F506ACCD-4E9E-4D23-A9C9-E5F3E920DD5B}" srcId="{CD60E9CB-AF18-438F-BD4A-2E34BA22E220}" destId="{A0BCEAA4-A46B-46C9-9904-F62E0F3B2790}" srcOrd="0" destOrd="0" parTransId="{4C5988C0-C3D3-467F-9434-EC0D9AC22EDF}" sibTransId="{263B9775-20C5-477E-BFA9-83C86EE0570E}"/>
    <dgm:cxn modelId="{D620F1B9-72BC-4540-A089-3D0CDEEA22F6}" type="presParOf" srcId="{9200B29C-5D2B-4BB9-913F-1C2479179F59}" destId="{5CFC77F8-725E-4FB7-A32E-46C916C3FE7C}" srcOrd="0" destOrd="0" presId="urn:microsoft.com/office/officeart/2005/8/layout/hierarchy5"/>
    <dgm:cxn modelId="{02BF7165-1B32-4999-BF14-23BD24E1D5B2}" type="presParOf" srcId="{5CFC77F8-725E-4FB7-A32E-46C916C3FE7C}" destId="{C157081E-9B8E-49E9-A818-C205B0A06035}" srcOrd="0" destOrd="0" presId="urn:microsoft.com/office/officeart/2005/8/layout/hierarchy5"/>
    <dgm:cxn modelId="{21C06A4E-0ECF-420D-8E7D-605B3B28C43A}" type="presParOf" srcId="{C157081E-9B8E-49E9-A818-C205B0A06035}" destId="{B24723BD-8DB7-4966-8F64-824266034389}" srcOrd="0" destOrd="0" presId="urn:microsoft.com/office/officeart/2005/8/layout/hierarchy5"/>
    <dgm:cxn modelId="{E86D0127-6947-49A7-88A2-F9166CF4800B}" type="presParOf" srcId="{B24723BD-8DB7-4966-8F64-824266034389}" destId="{AADCA0CE-09F1-45D2-BB93-88E1B29C52BB}" srcOrd="0" destOrd="0" presId="urn:microsoft.com/office/officeart/2005/8/layout/hierarchy5"/>
    <dgm:cxn modelId="{F140438F-131A-4CC7-8EC0-81A777193606}" type="presParOf" srcId="{B24723BD-8DB7-4966-8F64-824266034389}" destId="{BD73C3EC-47ED-4604-86A0-4DB50F28401D}" srcOrd="1" destOrd="0" presId="urn:microsoft.com/office/officeart/2005/8/layout/hierarchy5"/>
    <dgm:cxn modelId="{CF243F4E-DFE9-4AA7-B2B8-8C87C250F322}" type="presParOf" srcId="{BD73C3EC-47ED-4604-86A0-4DB50F28401D}" destId="{76D084DF-1BDB-4C00-B2F3-FACE8441B652}" srcOrd="0" destOrd="0" presId="urn:microsoft.com/office/officeart/2005/8/layout/hierarchy5"/>
    <dgm:cxn modelId="{404ADD30-7A65-4D82-AB5B-E422AFF2BC12}" type="presParOf" srcId="{76D084DF-1BDB-4C00-B2F3-FACE8441B652}" destId="{A6C948C5-16D0-41DB-B270-D13112236E73}" srcOrd="0" destOrd="0" presId="urn:microsoft.com/office/officeart/2005/8/layout/hierarchy5"/>
    <dgm:cxn modelId="{D38927FF-8663-400D-A8CF-D6490E32663F}" type="presParOf" srcId="{BD73C3EC-47ED-4604-86A0-4DB50F28401D}" destId="{26EFC5E9-E246-46D9-9FC0-225789BF82E7}" srcOrd="1" destOrd="0" presId="urn:microsoft.com/office/officeart/2005/8/layout/hierarchy5"/>
    <dgm:cxn modelId="{E61CFB78-76C2-4270-8768-371DDED00FBC}" type="presParOf" srcId="{26EFC5E9-E246-46D9-9FC0-225789BF82E7}" destId="{F8FCF227-51C1-492C-B8EC-44980D68C3F4}" srcOrd="0" destOrd="0" presId="urn:microsoft.com/office/officeart/2005/8/layout/hierarchy5"/>
    <dgm:cxn modelId="{DBE97924-F8EB-4855-AA19-1FBC3CF3EA43}" type="presParOf" srcId="{26EFC5E9-E246-46D9-9FC0-225789BF82E7}" destId="{5739CF1A-4A9E-41A3-92C0-0EA40181CDB8}" srcOrd="1" destOrd="0" presId="urn:microsoft.com/office/officeart/2005/8/layout/hierarchy5"/>
    <dgm:cxn modelId="{2BA6C722-B82F-46AB-98AB-DE29A78C811C}" type="presParOf" srcId="{5739CF1A-4A9E-41A3-92C0-0EA40181CDB8}" destId="{4CB08187-7980-46B5-89F9-F79960AD9C0C}" srcOrd="0" destOrd="0" presId="urn:microsoft.com/office/officeart/2005/8/layout/hierarchy5"/>
    <dgm:cxn modelId="{F3887F9A-6042-4ADE-95B0-A3E4211793BB}" type="presParOf" srcId="{4CB08187-7980-46B5-89F9-F79960AD9C0C}" destId="{DBD96565-7F7C-4023-B5C6-0D892205E97C}" srcOrd="0" destOrd="0" presId="urn:microsoft.com/office/officeart/2005/8/layout/hierarchy5"/>
    <dgm:cxn modelId="{8AA82933-343A-40FB-BFBF-F171F9BD125C}" type="presParOf" srcId="{5739CF1A-4A9E-41A3-92C0-0EA40181CDB8}" destId="{819E52CC-31FD-4DA3-86B8-00C51AAD120F}" srcOrd="1" destOrd="0" presId="urn:microsoft.com/office/officeart/2005/8/layout/hierarchy5"/>
    <dgm:cxn modelId="{930E5C95-0B3E-4855-B858-561E1AEFFD7D}" type="presParOf" srcId="{819E52CC-31FD-4DA3-86B8-00C51AAD120F}" destId="{66951244-1653-4EAC-B2C2-37F7E590D40B}" srcOrd="0" destOrd="0" presId="urn:microsoft.com/office/officeart/2005/8/layout/hierarchy5"/>
    <dgm:cxn modelId="{908242BD-581F-4584-847B-BF3B398317E5}" type="presParOf" srcId="{819E52CC-31FD-4DA3-86B8-00C51AAD120F}" destId="{3155E703-4F26-4B31-ADD5-A7A19CA8DA4A}" srcOrd="1" destOrd="0" presId="urn:microsoft.com/office/officeart/2005/8/layout/hierarchy5"/>
    <dgm:cxn modelId="{4E070775-973A-4684-A8E6-AFFE6604720D}" type="presParOf" srcId="{5739CF1A-4A9E-41A3-92C0-0EA40181CDB8}" destId="{4FEF1AA4-6A72-424A-A69C-7FB024271543}" srcOrd="2" destOrd="0" presId="urn:microsoft.com/office/officeart/2005/8/layout/hierarchy5"/>
    <dgm:cxn modelId="{C5D31461-6CC5-42D5-BDED-BA3E9247C2FB}" type="presParOf" srcId="{4FEF1AA4-6A72-424A-A69C-7FB024271543}" destId="{617F10D0-6C69-46CF-BDF8-0E47610CA5F7}" srcOrd="0" destOrd="0" presId="urn:microsoft.com/office/officeart/2005/8/layout/hierarchy5"/>
    <dgm:cxn modelId="{8FB8A278-E770-4308-BD91-02B5169CA28A}" type="presParOf" srcId="{5739CF1A-4A9E-41A3-92C0-0EA40181CDB8}" destId="{AE39339B-7668-447D-82C5-49B60038BEF1}" srcOrd="3" destOrd="0" presId="urn:microsoft.com/office/officeart/2005/8/layout/hierarchy5"/>
    <dgm:cxn modelId="{24F58E77-0189-4F6E-BBE3-FC0C31025632}" type="presParOf" srcId="{AE39339B-7668-447D-82C5-49B60038BEF1}" destId="{1EDD4A55-83FB-478D-B112-DD3B6DCBB124}" srcOrd="0" destOrd="0" presId="urn:microsoft.com/office/officeart/2005/8/layout/hierarchy5"/>
    <dgm:cxn modelId="{49759248-C58C-4F4A-9180-F597511A9C81}" type="presParOf" srcId="{AE39339B-7668-447D-82C5-49B60038BEF1}" destId="{7B9F6191-1009-4494-957C-9ED339A0C04B}" srcOrd="1" destOrd="0" presId="urn:microsoft.com/office/officeart/2005/8/layout/hierarchy5"/>
    <dgm:cxn modelId="{6A83D939-B304-468B-AB6E-57021E41397D}" type="presParOf" srcId="{5739CF1A-4A9E-41A3-92C0-0EA40181CDB8}" destId="{D803AC01-B56F-4385-9B2B-0D57DF42D3AC}" srcOrd="4" destOrd="0" presId="urn:microsoft.com/office/officeart/2005/8/layout/hierarchy5"/>
    <dgm:cxn modelId="{429D536A-65E9-4916-B5F9-E1CD7CC44633}" type="presParOf" srcId="{D803AC01-B56F-4385-9B2B-0D57DF42D3AC}" destId="{9F7D46B2-B10E-4021-842A-EC2B39954020}" srcOrd="0" destOrd="0" presId="urn:microsoft.com/office/officeart/2005/8/layout/hierarchy5"/>
    <dgm:cxn modelId="{61B2A412-6784-4F88-B05A-69143CF2156B}" type="presParOf" srcId="{5739CF1A-4A9E-41A3-92C0-0EA40181CDB8}" destId="{8F663F15-DAD2-4A38-BF7E-C446F292BD93}" srcOrd="5" destOrd="0" presId="urn:microsoft.com/office/officeart/2005/8/layout/hierarchy5"/>
    <dgm:cxn modelId="{DE5A9F81-9F10-4298-8F77-5868E284B6E1}" type="presParOf" srcId="{8F663F15-DAD2-4A38-BF7E-C446F292BD93}" destId="{063EDD22-5D9E-494C-A849-DF1309831FFF}" srcOrd="0" destOrd="0" presId="urn:microsoft.com/office/officeart/2005/8/layout/hierarchy5"/>
    <dgm:cxn modelId="{33B87450-96C2-4D01-B8C6-39BAB5261793}" type="presParOf" srcId="{8F663F15-DAD2-4A38-BF7E-C446F292BD93}" destId="{BC9E4EB1-A9A5-495E-9B48-2DEE2FD7B87A}" srcOrd="1" destOrd="0" presId="urn:microsoft.com/office/officeart/2005/8/layout/hierarchy5"/>
    <dgm:cxn modelId="{3AF1AA9E-3AA4-4739-AAC8-A1B594FD46B2}" type="presParOf" srcId="{BD73C3EC-47ED-4604-86A0-4DB50F28401D}" destId="{A7C4814E-9A86-4F11-A9E7-50E9311AEB7E}" srcOrd="2" destOrd="0" presId="urn:microsoft.com/office/officeart/2005/8/layout/hierarchy5"/>
    <dgm:cxn modelId="{47B5FCF4-7D15-42D4-913F-94253D1F192C}" type="presParOf" srcId="{A7C4814E-9A86-4F11-A9E7-50E9311AEB7E}" destId="{C6A24123-58FF-4487-9410-771445399BC3}" srcOrd="0" destOrd="0" presId="urn:microsoft.com/office/officeart/2005/8/layout/hierarchy5"/>
    <dgm:cxn modelId="{A0B9EF7E-F3EF-4809-ADBC-3DE2884473FF}" type="presParOf" srcId="{BD73C3EC-47ED-4604-86A0-4DB50F28401D}" destId="{97396C2C-248B-4BA2-BA3C-2BB1D151E060}" srcOrd="3" destOrd="0" presId="urn:microsoft.com/office/officeart/2005/8/layout/hierarchy5"/>
    <dgm:cxn modelId="{AD11D8B9-0D7C-477C-A4E6-F39A32C9663C}" type="presParOf" srcId="{97396C2C-248B-4BA2-BA3C-2BB1D151E060}" destId="{65578ED0-48CD-4879-A7CC-CBFD38C36980}" srcOrd="0" destOrd="0" presId="urn:microsoft.com/office/officeart/2005/8/layout/hierarchy5"/>
    <dgm:cxn modelId="{F3B9ED37-B329-4F81-9AA0-2131E5795D8B}" type="presParOf" srcId="{97396C2C-248B-4BA2-BA3C-2BB1D151E060}" destId="{85288BA8-DEBB-4699-89F4-3DA3837CE0A0}" srcOrd="1" destOrd="0" presId="urn:microsoft.com/office/officeart/2005/8/layout/hierarchy5"/>
    <dgm:cxn modelId="{6B519D4F-E327-4A1C-B634-1CD32DD3FED7}" type="presParOf" srcId="{BD73C3EC-47ED-4604-86A0-4DB50F28401D}" destId="{C9BBCD76-33CC-40D7-9FF0-1FA5B28DC2D1}" srcOrd="4" destOrd="0" presId="urn:microsoft.com/office/officeart/2005/8/layout/hierarchy5"/>
    <dgm:cxn modelId="{417D90D5-D717-4F15-89D0-BAB3B873088C}" type="presParOf" srcId="{C9BBCD76-33CC-40D7-9FF0-1FA5B28DC2D1}" destId="{2CC8D00E-D9E2-43FB-8E75-A62B50EF9A40}" srcOrd="0" destOrd="0" presId="urn:microsoft.com/office/officeart/2005/8/layout/hierarchy5"/>
    <dgm:cxn modelId="{1D29C4C1-EF0F-4F4F-9104-64B80AC65F6D}" type="presParOf" srcId="{BD73C3EC-47ED-4604-86A0-4DB50F28401D}" destId="{7A652C79-DCC7-42A1-A211-86FBA1B27BC7}" srcOrd="5" destOrd="0" presId="urn:microsoft.com/office/officeart/2005/8/layout/hierarchy5"/>
    <dgm:cxn modelId="{CB18CC92-F261-4753-9804-A8A70504BC28}" type="presParOf" srcId="{7A652C79-DCC7-42A1-A211-86FBA1B27BC7}" destId="{1DB8A3BB-7785-4A39-8BF5-D2057DDD6EA8}" srcOrd="0" destOrd="0" presId="urn:microsoft.com/office/officeart/2005/8/layout/hierarchy5"/>
    <dgm:cxn modelId="{F0C75371-CA6C-42D9-99F0-55EB82FAF5E9}" type="presParOf" srcId="{7A652C79-DCC7-42A1-A211-86FBA1B27BC7}" destId="{11879BD1-1692-49D6-8655-19E7FAFCFBDE}" srcOrd="1" destOrd="0" presId="urn:microsoft.com/office/officeart/2005/8/layout/hierarchy5"/>
    <dgm:cxn modelId="{AA44B2BC-8ECC-4E60-A226-40A338DEA960}" type="presParOf" srcId="{11879BD1-1692-49D6-8655-19E7FAFCFBDE}" destId="{CE3A59EE-ECF9-4FB4-8D02-25EF33374B37}" srcOrd="0" destOrd="0" presId="urn:microsoft.com/office/officeart/2005/8/layout/hierarchy5"/>
    <dgm:cxn modelId="{9E7383EF-05D8-460B-998D-95D3EB755B90}" type="presParOf" srcId="{CE3A59EE-ECF9-4FB4-8D02-25EF33374B37}" destId="{57A28DD1-881D-40CB-AAF3-2808DF8B0C97}" srcOrd="0" destOrd="0" presId="urn:microsoft.com/office/officeart/2005/8/layout/hierarchy5"/>
    <dgm:cxn modelId="{AE587CEC-69C1-4762-8A07-576D0419A284}" type="presParOf" srcId="{11879BD1-1692-49D6-8655-19E7FAFCFBDE}" destId="{3791E5B8-7C9E-4AFB-98EA-4379977BC6D1}" srcOrd="1" destOrd="0" presId="urn:microsoft.com/office/officeart/2005/8/layout/hierarchy5"/>
    <dgm:cxn modelId="{EA62BF90-7A07-4B1A-B204-D33AC35DF653}" type="presParOf" srcId="{3791E5B8-7C9E-4AFB-98EA-4379977BC6D1}" destId="{B6A1E6B2-DE9E-403E-A6F8-C5A7C9AA1275}" srcOrd="0" destOrd="0" presId="urn:microsoft.com/office/officeart/2005/8/layout/hierarchy5"/>
    <dgm:cxn modelId="{69797C01-DF28-408E-B39C-28E08F6873C0}" type="presParOf" srcId="{3791E5B8-7C9E-4AFB-98EA-4379977BC6D1}" destId="{8284FB99-502D-492A-8CAD-24B900E1B053}" srcOrd="1" destOrd="0" presId="urn:microsoft.com/office/officeart/2005/8/layout/hierarchy5"/>
    <dgm:cxn modelId="{49705478-64BF-4017-B9BB-466DE58D5DE4}" type="presParOf" srcId="{11879BD1-1692-49D6-8655-19E7FAFCFBDE}" destId="{E3A5FEA5-5D50-4823-A940-A114E34C7F22}" srcOrd="2" destOrd="0" presId="urn:microsoft.com/office/officeart/2005/8/layout/hierarchy5"/>
    <dgm:cxn modelId="{C685312E-35C1-4BE6-8F37-CAEAF1D43D9F}" type="presParOf" srcId="{E3A5FEA5-5D50-4823-A940-A114E34C7F22}" destId="{F5BE8B06-BC31-4D42-ACDA-46733267DD2E}" srcOrd="0" destOrd="0" presId="urn:microsoft.com/office/officeart/2005/8/layout/hierarchy5"/>
    <dgm:cxn modelId="{5BEC54FF-6186-4D17-9104-8EF5F1481572}" type="presParOf" srcId="{11879BD1-1692-49D6-8655-19E7FAFCFBDE}" destId="{E3F873EF-3ECB-4FF5-8F37-296FE4C2D208}" srcOrd="3" destOrd="0" presId="urn:microsoft.com/office/officeart/2005/8/layout/hierarchy5"/>
    <dgm:cxn modelId="{0CE45B0F-F504-4772-B084-84D243020DD4}" type="presParOf" srcId="{E3F873EF-3ECB-4FF5-8F37-296FE4C2D208}" destId="{C25A7C72-FEAA-4EE7-8DA5-71D9C7CC779A}" srcOrd="0" destOrd="0" presId="urn:microsoft.com/office/officeart/2005/8/layout/hierarchy5"/>
    <dgm:cxn modelId="{4D1115D7-B93A-499F-9FB1-CD6EB5C66916}" type="presParOf" srcId="{E3F873EF-3ECB-4FF5-8F37-296FE4C2D208}" destId="{F43BCF85-2F78-4990-BBA9-9509651A591D}" srcOrd="1" destOrd="0" presId="urn:microsoft.com/office/officeart/2005/8/layout/hierarchy5"/>
    <dgm:cxn modelId="{638955A0-9CCF-4A83-B3C7-BE6B048FB047}" type="presParOf" srcId="{11879BD1-1692-49D6-8655-19E7FAFCFBDE}" destId="{5BE668DB-B780-49DE-A09D-93B19B8E324D}" srcOrd="4" destOrd="0" presId="urn:microsoft.com/office/officeart/2005/8/layout/hierarchy5"/>
    <dgm:cxn modelId="{C6E0E51B-4BC6-4442-BF00-BE7E23F7937F}" type="presParOf" srcId="{5BE668DB-B780-49DE-A09D-93B19B8E324D}" destId="{ED907796-7034-4FD0-BED7-30A7FB197607}" srcOrd="0" destOrd="0" presId="urn:microsoft.com/office/officeart/2005/8/layout/hierarchy5"/>
    <dgm:cxn modelId="{01048EAA-EA13-4738-8050-2AF24DB657F2}" type="presParOf" srcId="{11879BD1-1692-49D6-8655-19E7FAFCFBDE}" destId="{411A3EED-A188-48D6-A500-7F1BB1D61C0A}" srcOrd="5" destOrd="0" presId="urn:microsoft.com/office/officeart/2005/8/layout/hierarchy5"/>
    <dgm:cxn modelId="{49931F20-41C4-4382-8D6F-1F58D881B4D8}" type="presParOf" srcId="{411A3EED-A188-48D6-A500-7F1BB1D61C0A}" destId="{49C893A5-F4E7-4F8D-A3F3-1CD26DE5C2E2}" srcOrd="0" destOrd="0" presId="urn:microsoft.com/office/officeart/2005/8/layout/hierarchy5"/>
    <dgm:cxn modelId="{46BD81BF-EB87-4F5C-8ED7-80DE72585AEB}" type="presParOf" srcId="{411A3EED-A188-48D6-A500-7F1BB1D61C0A}" destId="{C431BB5E-4158-4444-812D-5E4E2C56C8A8}" srcOrd="1" destOrd="0" presId="urn:microsoft.com/office/officeart/2005/8/layout/hierarchy5"/>
    <dgm:cxn modelId="{7859CB34-7CA0-42D0-AB50-1F64689AD68E}" type="presParOf" srcId="{11879BD1-1692-49D6-8655-19E7FAFCFBDE}" destId="{9BE6D558-2DA0-4649-A269-A3ED9E5D3783}" srcOrd="6" destOrd="0" presId="urn:microsoft.com/office/officeart/2005/8/layout/hierarchy5"/>
    <dgm:cxn modelId="{B6692512-92F8-4BAC-8AE4-E938F640A548}" type="presParOf" srcId="{9BE6D558-2DA0-4649-A269-A3ED9E5D3783}" destId="{7A36D108-D9F1-48CA-8A97-706B2B2E0047}" srcOrd="0" destOrd="0" presId="urn:microsoft.com/office/officeart/2005/8/layout/hierarchy5"/>
    <dgm:cxn modelId="{017F92EE-A1F3-4829-9F70-DFA6E7EED268}" type="presParOf" srcId="{11879BD1-1692-49D6-8655-19E7FAFCFBDE}" destId="{480F7B67-7188-430E-85E9-37E6D95879E1}" srcOrd="7" destOrd="0" presId="urn:microsoft.com/office/officeart/2005/8/layout/hierarchy5"/>
    <dgm:cxn modelId="{716DC05F-E624-45C5-875A-37BAAEBEDC1F}" type="presParOf" srcId="{480F7B67-7188-430E-85E9-37E6D95879E1}" destId="{CA73952C-A905-4E02-BB19-3CC590E10249}" srcOrd="0" destOrd="0" presId="urn:microsoft.com/office/officeart/2005/8/layout/hierarchy5"/>
    <dgm:cxn modelId="{9704109B-AF92-41D2-AC76-B3988365F687}" type="presParOf" srcId="{480F7B67-7188-430E-85E9-37E6D95879E1}" destId="{B2513AB3-935B-4B71-A679-067FA6B75C3E}" srcOrd="1" destOrd="0" presId="urn:microsoft.com/office/officeart/2005/8/layout/hierarchy5"/>
    <dgm:cxn modelId="{BCFD12BF-2F73-45BC-83FB-63317A4216CD}" type="presParOf" srcId="{BD73C3EC-47ED-4604-86A0-4DB50F28401D}" destId="{8D9D470C-3E6E-41AA-8C7C-A98D3E5BF820}" srcOrd="6" destOrd="0" presId="urn:microsoft.com/office/officeart/2005/8/layout/hierarchy5"/>
    <dgm:cxn modelId="{865FC5C0-246B-44C9-A7E6-EFB62487B71A}" type="presParOf" srcId="{8D9D470C-3E6E-41AA-8C7C-A98D3E5BF820}" destId="{6BC3D8F9-8A11-407B-BE8B-B4BBAA8FA027}" srcOrd="0" destOrd="0" presId="urn:microsoft.com/office/officeart/2005/8/layout/hierarchy5"/>
    <dgm:cxn modelId="{1B6F5884-2982-4147-A0F0-67F58C2529BB}" type="presParOf" srcId="{BD73C3EC-47ED-4604-86A0-4DB50F28401D}" destId="{DED0921E-D765-4C98-822D-AF8A5D047CAB}" srcOrd="7" destOrd="0" presId="urn:microsoft.com/office/officeart/2005/8/layout/hierarchy5"/>
    <dgm:cxn modelId="{00F79F2B-10BA-4F23-A3AA-1D56510582DD}" type="presParOf" srcId="{DED0921E-D765-4C98-822D-AF8A5D047CAB}" destId="{E552BE3A-5809-49C6-BB6A-FBADC4A55218}" srcOrd="0" destOrd="0" presId="urn:microsoft.com/office/officeart/2005/8/layout/hierarchy5"/>
    <dgm:cxn modelId="{576782FA-4778-47C4-815A-D3EDC8BEE80A}" type="presParOf" srcId="{DED0921E-D765-4C98-822D-AF8A5D047CAB}" destId="{748D33A3-33E6-4601-A0B7-F86D8A7CED88}" srcOrd="1" destOrd="0" presId="urn:microsoft.com/office/officeart/2005/8/layout/hierarchy5"/>
    <dgm:cxn modelId="{96CE2486-CB54-4390-9C8F-D196809B12CC}" type="presParOf" srcId="{BD73C3EC-47ED-4604-86A0-4DB50F28401D}" destId="{F5275BCC-7D49-48E3-AD61-297124D6F295}" srcOrd="8" destOrd="0" presId="urn:microsoft.com/office/officeart/2005/8/layout/hierarchy5"/>
    <dgm:cxn modelId="{70079DFE-DE4B-4F06-BE81-D0F0B07B48AC}" type="presParOf" srcId="{F5275BCC-7D49-48E3-AD61-297124D6F295}" destId="{631112DC-EAE3-443E-BC4F-174CEA958714}" srcOrd="0" destOrd="0" presId="urn:microsoft.com/office/officeart/2005/8/layout/hierarchy5"/>
    <dgm:cxn modelId="{953D8611-DCE1-4A1F-BC5E-5CDB91DD0F95}" type="presParOf" srcId="{BD73C3EC-47ED-4604-86A0-4DB50F28401D}" destId="{10BC2187-BC39-44EF-BFDA-FCD3B3A191ED}" srcOrd="9" destOrd="0" presId="urn:microsoft.com/office/officeart/2005/8/layout/hierarchy5"/>
    <dgm:cxn modelId="{2834A594-AC64-479B-AB79-91E5AB35DD25}" type="presParOf" srcId="{10BC2187-BC39-44EF-BFDA-FCD3B3A191ED}" destId="{0E0EE0F4-BDDF-40A0-977E-7258D1806332}" srcOrd="0" destOrd="0" presId="urn:microsoft.com/office/officeart/2005/8/layout/hierarchy5"/>
    <dgm:cxn modelId="{A4A66A6F-7C7E-4105-8DCC-91F49EB27922}" type="presParOf" srcId="{10BC2187-BC39-44EF-BFDA-FCD3B3A191ED}" destId="{36D0EA76-4C41-4BDE-8E22-075F15583AF4}" srcOrd="1" destOrd="0" presId="urn:microsoft.com/office/officeart/2005/8/layout/hierarchy5"/>
    <dgm:cxn modelId="{C36447FB-ADB6-45DC-8506-D9DF7E06E6C6}" type="presParOf" srcId="{BD73C3EC-47ED-4604-86A0-4DB50F28401D}" destId="{3E1775E4-D2CE-4459-BF2A-F8A4D10A5A72}" srcOrd="10" destOrd="0" presId="urn:microsoft.com/office/officeart/2005/8/layout/hierarchy5"/>
    <dgm:cxn modelId="{607F1160-5EFE-46A8-9FCA-2046B40F9252}" type="presParOf" srcId="{3E1775E4-D2CE-4459-BF2A-F8A4D10A5A72}" destId="{4DE09228-22F1-4D6E-A03B-1CDAA051BA02}" srcOrd="0" destOrd="0" presId="urn:microsoft.com/office/officeart/2005/8/layout/hierarchy5"/>
    <dgm:cxn modelId="{F28B83FA-E84E-4327-B77C-B5DD8BC86A03}" type="presParOf" srcId="{BD73C3EC-47ED-4604-86A0-4DB50F28401D}" destId="{2C08313C-04E6-45D2-86FD-C276A50F7205}" srcOrd="11" destOrd="0" presId="urn:microsoft.com/office/officeart/2005/8/layout/hierarchy5"/>
    <dgm:cxn modelId="{34F1743E-3FD6-4BE2-A26D-1391FDC8D65E}" type="presParOf" srcId="{2C08313C-04E6-45D2-86FD-C276A50F7205}" destId="{5DB1E756-8FC6-4523-971B-FC8DA6EA4288}" srcOrd="0" destOrd="0" presId="urn:microsoft.com/office/officeart/2005/8/layout/hierarchy5"/>
    <dgm:cxn modelId="{841E3912-FF9E-457C-88AF-07B5FBCC79AF}" type="presParOf" srcId="{2C08313C-04E6-45D2-86FD-C276A50F7205}" destId="{64DF3BBC-A3A9-4DB0-A28A-4794ED8CDBCE}" srcOrd="1" destOrd="0" presId="urn:microsoft.com/office/officeart/2005/8/layout/hierarchy5"/>
    <dgm:cxn modelId="{A1544FD0-C701-4871-B48C-17E45C4D23F3}" type="presParOf" srcId="{9200B29C-5D2B-4BB9-913F-1C2479179F59}" destId="{A3FAA0AC-99C6-449A-B8D6-9442FA1183D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83EDA6-9F49-4BCF-8DEB-008E24AF3CF8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55AF042-C4AE-4220-B190-EC31AC8F63E9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  <a:t>Debilidades</a:t>
          </a:r>
        </a:p>
        <a:p>
          <a: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  <a:t>(10)</a:t>
          </a:r>
          <a:endParaRPr lang="es-ES" sz="1000" b="1" dirty="0">
            <a:solidFill>
              <a:schemeClr val="accent1">
                <a:lumMod val="50000"/>
              </a:schemeClr>
            </a:solidFill>
          </a:endParaRPr>
        </a:p>
      </dgm:t>
    </dgm:pt>
    <dgm:pt modelId="{FAB4FF2E-79EF-4C00-A59F-A919F151D21A}" type="parTrans" cxnId="{E4B93966-9038-4D3F-8394-FB4CC4541C17}">
      <dgm:prSet/>
      <dgm:spPr/>
      <dgm:t>
        <a:bodyPr/>
        <a:lstStyle/>
        <a:p>
          <a:endParaRPr lang="es-ES"/>
        </a:p>
      </dgm:t>
    </dgm:pt>
    <dgm:pt modelId="{B0288569-262A-4185-BC44-4CF0822F7F1F}" type="sibTrans" cxnId="{E4B93966-9038-4D3F-8394-FB4CC4541C17}">
      <dgm:prSet/>
      <dgm:spPr/>
      <dgm:t>
        <a:bodyPr/>
        <a:lstStyle/>
        <a:p>
          <a:endParaRPr lang="es-ES"/>
        </a:p>
      </dgm:t>
    </dgm:pt>
    <dgm:pt modelId="{5241B317-FEC1-4781-B1CD-794FCE274423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  <a:t>Amenazas</a:t>
          </a:r>
        </a:p>
        <a:p>
          <a: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  <a:t>(7)</a:t>
          </a:r>
          <a:endParaRPr lang="es-ES" sz="1000" b="1" dirty="0">
            <a:solidFill>
              <a:schemeClr val="accent1">
                <a:lumMod val="50000"/>
              </a:schemeClr>
            </a:solidFill>
          </a:endParaRPr>
        </a:p>
      </dgm:t>
    </dgm:pt>
    <dgm:pt modelId="{46759241-920C-4DF5-AF83-DE0C0B7D68D5}" type="parTrans" cxnId="{B7108871-7E9C-4BEE-BEBE-57C45061405E}">
      <dgm:prSet/>
      <dgm:spPr/>
      <dgm:t>
        <a:bodyPr/>
        <a:lstStyle/>
        <a:p>
          <a:endParaRPr lang="es-ES"/>
        </a:p>
      </dgm:t>
    </dgm:pt>
    <dgm:pt modelId="{B46A8D56-49F8-4E06-BD80-0CDFE40E05B1}" type="sibTrans" cxnId="{B7108871-7E9C-4BEE-BEBE-57C45061405E}">
      <dgm:prSet/>
      <dgm:spPr/>
      <dgm:t>
        <a:bodyPr/>
        <a:lstStyle/>
        <a:p>
          <a:endParaRPr lang="es-ES"/>
        </a:p>
      </dgm:t>
    </dgm:pt>
    <dgm:pt modelId="{50A72DC2-44DB-4073-A1AF-64D301DD6C0A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  <a:t>Fortalezas</a:t>
          </a:r>
        </a:p>
        <a:p>
          <a: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  <a:t>(12)</a:t>
          </a:r>
          <a:endParaRPr lang="es-ES" sz="1000" b="1" dirty="0">
            <a:solidFill>
              <a:schemeClr val="accent1">
                <a:lumMod val="50000"/>
              </a:schemeClr>
            </a:solidFill>
          </a:endParaRPr>
        </a:p>
      </dgm:t>
    </dgm:pt>
    <dgm:pt modelId="{56B78BFA-B267-4082-BD1B-0D79B46B0BEE}" type="parTrans" cxnId="{ACC20AD7-9C64-4F32-B05D-09F300FA73DC}">
      <dgm:prSet/>
      <dgm:spPr/>
      <dgm:t>
        <a:bodyPr/>
        <a:lstStyle/>
        <a:p>
          <a:endParaRPr lang="es-ES"/>
        </a:p>
      </dgm:t>
    </dgm:pt>
    <dgm:pt modelId="{7222CB5A-D985-4839-BF3A-9651771CA0B3}" type="sibTrans" cxnId="{ACC20AD7-9C64-4F32-B05D-09F300FA73DC}">
      <dgm:prSet/>
      <dgm:spPr/>
      <dgm:t>
        <a:bodyPr/>
        <a:lstStyle/>
        <a:p>
          <a:endParaRPr lang="es-ES"/>
        </a:p>
      </dgm:t>
    </dgm:pt>
    <dgm:pt modelId="{E328CF52-10C0-4132-81EB-1C2919065336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900" b="1" dirty="0" smtClean="0">
              <a:solidFill>
                <a:schemeClr val="accent1">
                  <a:lumMod val="50000"/>
                </a:schemeClr>
              </a:solidFill>
            </a:rPr>
            <a:t>Oportunidades</a:t>
          </a:r>
        </a:p>
        <a:p>
          <a:r>
            <a:rPr lang="es-ES" sz="900" b="1" dirty="0" smtClean="0">
              <a:solidFill>
                <a:schemeClr val="accent1">
                  <a:lumMod val="50000"/>
                </a:schemeClr>
              </a:solidFill>
            </a:rPr>
            <a:t>(8)</a:t>
          </a:r>
          <a:endParaRPr lang="es-ES" sz="900" b="1" dirty="0">
            <a:solidFill>
              <a:schemeClr val="accent1">
                <a:lumMod val="50000"/>
              </a:schemeClr>
            </a:solidFill>
          </a:endParaRPr>
        </a:p>
      </dgm:t>
    </dgm:pt>
    <dgm:pt modelId="{4A22F684-1924-4D83-B1CE-1546C158DCEB}" type="parTrans" cxnId="{ABEC2FA2-8C0D-4C6A-B943-AC65E0E3251B}">
      <dgm:prSet/>
      <dgm:spPr/>
      <dgm:t>
        <a:bodyPr/>
        <a:lstStyle/>
        <a:p>
          <a:endParaRPr lang="es-ES"/>
        </a:p>
      </dgm:t>
    </dgm:pt>
    <dgm:pt modelId="{F9EC7CCB-0BC3-41B6-BB69-AB31BD7A6ABF}" type="sibTrans" cxnId="{ABEC2FA2-8C0D-4C6A-B943-AC65E0E3251B}">
      <dgm:prSet/>
      <dgm:spPr/>
      <dgm:t>
        <a:bodyPr/>
        <a:lstStyle/>
        <a:p>
          <a:endParaRPr lang="es-ES"/>
        </a:p>
      </dgm:t>
    </dgm:pt>
    <dgm:pt modelId="{DA6E26C5-ED92-4685-AFFA-9BD75B924E41}" type="pres">
      <dgm:prSet presAssocID="{2D83EDA6-9F49-4BCF-8DEB-008E24AF3CF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7F42F6-C0E8-474A-8DEC-EC88F416968E}" type="pres">
      <dgm:prSet presAssocID="{2D83EDA6-9F49-4BCF-8DEB-008E24AF3CF8}" presName="axisShape" presStyleLbl="bgShp" presStyleIdx="0" presStyleCn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4946A20B-BB0D-4A90-A5E5-DD251CB3DACA}" type="pres">
      <dgm:prSet presAssocID="{2D83EDA6-9F49-4BCF-8DEB-008E24AF3CF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9AF2F4-9087-4906-87AE-2678AC0EDFA2}" type="pres">
      <dgm:prSet presAssocID="{2D83EDA6-9F49-4BCF-8DEB-008E24AF3CF8}" presName="rect2" presStyleLbl="node1" presStyleIdx="1" presStyleCnt="4" custScaleX="113988" custLinFactNeighborX="2876" custLinFactNeighborY="2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800EA2-9A3E-4270-A271-3F83B6F645FF}" type="pres">
      <dgm:prSet presAssocID="{2D83EDA6-9F49-4BCF-8DEB-008E24AF3CF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F56BB0-A363-4343-A1CD-845689B6AE58}" type="pres">
      <dgm:prSet presAssocID="{2D83EDA6-9F49-4BCF-8DEB-008E24AF3CF8}" presName="rect4" presStyleLbl="node1" presStyleIdx="3" presStyleCnt="4" custScaleX="113986" custLinFactNeighborX="2875" custLinFactNeighborY="-41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85BC851-4F6C-4199-B65A-3E9CCB2AFCD4}" type="presOf" srcId="{2D83EDA6-9F49-4BCF-8DEB-008E24AF3CF8}" destId="{DA6E26C5-ED92-4685-AFFA-9BD75B924E41}" srcOrd="0" destOrd="0" presId="urn:microsoft.com/office/officeart/2005/8/layout/matrix2"/>
    <dgm:cxn modelId="{A4C430CA-4315-4CEA-8C7C-B71F9F57EA03}" type="presOf" srcId="{50A72DC2-44DB-4073-A1AF-64D301DD6C0A}" destId="{4B800EA2-9A3E-4270-A271-3F83B6F645FF}" srcOrd="0" destOrd="0" presId="urn:microsoft.com/office/officeart/2005/8/layout/matrix2"/>
    <dgm:cxn modelId="{ABEC2FA2-8C0D-4C6A-B943-AC65E0E3251B}" srcId="{2D83EDA6-9F49-4BCF-8DEB-008E24AF3CF8}" destId="{E328CF52-10C0-4132-81EB-1C2919065336}" srcOrd="3" destOrd="0" parTransId="{4A22F684-1924-4D83-B1CE-1546C158DCEB}" sibTransId="{F9EC7CCB-0BC3-41B6-BB69-AB31BD7A6ABF}"/>
    <dgm:cxn modelId="{ACC20AD7-9C64-4F32-B05D-09F300FA73DC}" srcId="{2D83EDA6-9F49-4BCF-8DEB-008E24AF3CF8}" destId="{50A72DC2-44DB-4073-A1AF-64D301DD6C0A}" srcOrd="2" destOrd="0" parTransId="{56B78BFA-B267-4082-BD1B-0D79B46B0BEE}" sibTransId="{7222CB5A-D985-4839-BF3A-9651771CA0B3}"/>
    <dgm:cxn modelId="{991CA833-278B-46D6-917F-C283101A0BD4}" type="presOf" srcId="{A55AF042-C4AE-4220-B190-EC31AC8F63E9}" destId="{4946A20B-BB0D-4A90-A5E5-DD251CB3DACA}" srcOrd="0" destOrd="0" presId="urn:microsoft.com/office/officeart/2005/8/layout/matrix2"/>
    <dgm:cxn modelId="{B7108871-7E9C-4BEE-BEBE-57C45061405E}" srcId="{2D83EDA6-9F49-4BCF-8DEB-008E24AF3CF8}" destId="{5241B317-FEC1-4781-B1CD-794FCE274423}" srcOrd="1" destOrd="0" parTransId="{46759241-920C-4DF5-AF83-DE0C0B7D68D5}" sibTransId="{B46A8D56-49F8-4E06-BD80-0CDFE40E05B1}"/>
    <dgm:cxn modelId="{7BACDF2E-93D6-41BF-B61D-8467EF0611A8}" type="presOf" srcId="{5241B317-FEC1-4781-B1CD-794FCE274423}" destId="{989AF2F4-9087-4906-87AE-2678AC0EDFA2}" srcOrd="0" destOrd="0" presId="urn:microsoft.com/office/officeart/2005/8/layout/matrix2"/>
    <dgm:cxn modelId="{7B65FECA-CB4A-4353-886F-8910BE32405F}" type="presOf" srcId="{E328CF52-10C0-4132-81EB-1C2919065336}" destId="{D2F56BB0-A363-4343-A1CD-845689B6AE58}" srcOrd="0" destOrd="0" presId="urn:microsoft.com/office/officeart/2005/8/layout/matrix2"/>
    <dgm:cxn modelId="{E4B93966-9038-4D3F-8394-FB4CC4541C17}" srcId="{2D83EDA6-9F49-4BCF-8DEB-008E24AF3CF8}" destId="{A55AF042-C4AE-4220-B190-EC31AC8F63E9}" srcOrd="0" destOrd="0" parTransId="{FAB4FF2E-79EF-4C00-A59F-A919F151D21A}" sibTransId="{B0288569-262A-4185-BC44-4CF0822F7F1F}"/>
    <dgm:cxn modelId="{F6A4A463-8165-494B-B708-A061C9B26FFE}" type="presParOf" srcId="{DA6E26C5-ED92-4685-AFFA-9BD75B924E41}" destId="{9B7F42F6-C0E8-474A-8DEC-EC88F416968E}" srcOrd="0" destOrd="0" presId="urn:microsoft.com/office/officeart/2005/8/layout/matrix2"/>
    <dgm:cxn modelId="{36F027D2-F3E9-44A3-8D37-1F907F8F75FA}" type="presParOf" srcId="{DA6E26C5-ED92-4685-AFFA-9BD75B924E41}" destId="{4946A20B-BB0D-4A90-A5E5-DD251CB3DACA}" srcOrd="1" destOrd="0" presId="urn:microsoft.com/office/officeart/2005/8/layout/matrix2"/>
    <dgm:cxn modelId="{24E2B846-D27D-47DF-9DE2-DA8618D10DE2}" type="presParOf" srcId="{DA6E26C5-ED92-4685-AFFA-9BD75B924E41}" destId="{989AF2F4-9087-4906-87AE-2678AC0EDFA2}" srcOrd="2" destOrd="0" presId="urn:microsoft.com/office/officeart/2005/8/layout/matrix2"/>
    <dgm:cxn modelId="{D58F6E91-B5D8-45AF-B3FD-D195554490FF}" type="presParOf" srcId="{DA6E26C5-ED92-4685-AFFA-9BD75B924E41}" destId="{4B800EA2-9A3E-4270-A271-3F83B6F645FF}" srcOrd="3" destOrd="0" presId="urn:microsoft.com/office/officeart/2005/8/layout/matrix2"/>
    <dgm:cxn modelId="{F80F956B-8796-45AB-BC3A-ACBCDC7E578A}" type="presParOf" srcId="{DA6E26C5-ED92-4685-AFFA-9BD75B924E41}" destId="{D2F56BB0-A363-4343-A1CD-845689B6AE5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6447740-E8F4-48F7-A389-C2D32D638FCE}" type="doc">
      <dgm:prSet loTypeId="urn:microsoft.com/office/officeart/2005/8/layout/cycle3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A47261E-C443-43D5-9E2B-FDA3184D9920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500" dirty="0" smtClean="0"/>
            <a:t>GOBERNANZA</a:t>
          </a:r>
        </a:p>
      </dgm:t>
    </dgm:pt>
    <dgm:pt modelId="{F6D53B71-D76F-4B2F-AFCD-210C242C3038}" type="parTrans" cxnId="{D3D96E82-C2BC-4E49-922F-7DA15B909DDE}">
      <dgm:prSet/>
      <dgm:spPr/>
      <dgm:t>
        <a:bodyPr/>
        <a:lstStyle/>
        <a:p>
          <a:endParaRPr lang="es-ES"/>
        </a:p>
      </dgm:t>
    </dgm:pt>
    <dgm:pt modelId="{AFDC3EE2-0869-4D08-85EB-381BB5C5E6BC}" type="sibTrans" cxnId="{D3D96E82-C2BC-4E49-922F-7DA15B909DDE}">
      <dgm:prSet/>
      <dgm:spPr/>
      <dgm:t>
        <a:bodyPr/>
        <a:lstStyle/>
        <a:p>
          <a:endParaRPr lang="es-ES" dirty="0"/>
        </a:p>
      </dgm:t>
    </dgm:pt>
    <dgm:pt modelId="{BF5203C7-6169-40A2-AD34-049EDACB8491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500" dirty="0" smtClean="0"/>
            <a:t>ANALISIS DEL SISTEMA DE INNOVACIÓN </a:t>
          </a:r>
        </a:p>
      </dgm:t>
    </dgm:pt>
    <dgm:pt modelId="{96C3577B-B7ED-460E-B228-702B661B71A7}" type="parTrans" cxnId="{E7D473C3-B04A-43FF-B2A7-ADAD38FF6D63}">
      <dgm:prSet/>
      <dgm:spPr/>
      <dgm:t>
        <a:bodyPr/>
        <a:lstStyle/>
        <a:p>
          <a:endParaRPr lang="es-ES"/>
        </a:p>
      </dgm:t>
    </dgm:pt>
    <dgm:pt modelId="{7C98B907-D3A1-48B8-9E05-D5D393739F9E}" type="sibTrans" cxnId="{E7D473C3-B04A-43FF-B2A7-ADAD38FF6D63}">
      <dgm:prSet/>
      <dgm:spPr/>
      <dgm:t>
        <a:bodyPr/>
        <a:lstStyle/>
        <a:p>
          <a:endParaRPr lang="es-ES"/>
        </a:p>
      </dgm:t>
    </dgm:pt>
    <dgm:pt modelId="{446BABA6-C0B7-4C67-BEFA-AF08C0C0D0C3}">
      <dgm:prSet phldrT="[Texto]" custT="1"/>
      <dgm:spPr>
        <a:solidFill>
          <a:srgbClr val="FF3300"/>
        </a:solidFill>
      </dgm:spPr>
      <dgm:t>
        <a:bodyPr/>
        <a:lstStyle/>
        <a:p>
          <a:r>
            <a:rPr lang="es-ES" sz="500" dirty="0" smtClean="0"/>
            <a:t>DESCUBRIMIENTO EMPRENDEDOR</a:t>
          </a:r>
        </a:p>
      </dgm:t>
    </dgm:pt>
    <dgm:pt modelId="{35C623D9-F12D-44BA-AE24-6733CC716CE2}" type="parTrans" cxnId="{4F4C3694-0C8B-4404-B999-698446769B1B}">
      <dgm:prSet/>
      <dgm:spPr/>
      <dgm:t>
        <a:bodyPr/>
        <a:lstStyle/>
        <a:p>
          <a:endParaRPr lang="es-ES"/>
        </a:p>
      </dgm:t>
    </dgm:pt>
    <dgm:pt modelId="{CB21E47A-09F9-4093-93B3-6CDF2DDB7761}" type="sibTrans" cxnId="{4F4C3694-0C8B-4404-B999-698446769B1B}">
      <dgm:prSet/>
      <dgm:spPr/>
      <dgm:t>
        <a:bodyPr/>
        <a:lstStyle/>
        <a:p>
          <a:endParaRPr lang="es-ES"/>
        </a:p>
      </dgm:t>
    </dgm:pt>
    <dgm:pt modelId="{3B5A0345-E08F-45B8-92AB-3D2D573B52A5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PRIORIZACIÓN</a:t>
          </a:r>
        </a:p>
      </dgm:t>
    </dgm:pt>
    <dgm:pt modelId="{4F240589-05C6-4B1E-801E-DAE7E6EA22B8}" type="parTrans" cxnId="{9E780672-D586-4E53-91BA-CA241A776441}">
      <dgm:prSet/>
      <dgm:spPr/>
      <dgm:t>
        <a:bodyPr/>
        <a:lstStyle/>
        <a:p>
          <a:endParaRPr lang="es-ES"/>
        </a:p>
      </dgm:t>
    </dgm:pt>
    <dgm:pt modelId="{70C2F17A-6CE4-4034-AB03-DB32B6F8F445}" type="sibTrans" cxnId="{9E780672-D586-4E53-91BA-CA241A776441}">
      <dgm:prSet/>
      <dgm:spPr/>
      <dgm:t>
        <a:bodyPr/>
        <a:lstStyle/>
        <a:p>
          <a:endParaRPr lang="es-ES"/>
        </a:p>
      </dgm:t>
    </dgm:pt>
    <dgm:pt modelId="{9EB1CF95-F3CF-45EB-A3DC-BB3C9D1BDF68}">
      <dgm:prSet phldrT="[Texto]" custT="1"/>
      <dgm:spPr>
        <a:solidFill>
          <a:srgbClr val="547DB6"/>
        </a:solidFill>
      </dgm:spPr>
      <dgm:t>
        <a:bodyPr/>
        <a:lstStyle/>
        <a:p>
          <a:r>
            <a:rPr lang="es-ES" sz="500" dirty="0" smtClean="0"/>
            <a:t>POLÍTICAS Y SISTEMA DE EVALUACIÓN </a:t>
          </a:r>
          <a:endParaRPr lang="es-ES" sz="500" dirty="0"/>
        </a:p>
      </dgm:t>
    </dgm:pt>
    <dgm:pt modelId="{7E5D71A3-71BA-41C9-941B-A99A58FCD5A8}" type="parTrans" cxnId="{84EB6BF4-9F57-4E14-961B-164BF260E0AD}">
      <dgm:prSet/>
      <dgm:spPr/>
      <dgm:t>
        <a:bodyPr/>
        <a:lstStyle/>
        <a:p>
          <a:endParaRPr lang="es-ES"/>
        </a:p>
      </dgm:t>
    </dgm:pt>
    <dgm:pt modelId="{410F0E0D-BEA0-4F61-9DAE-6216D46E5FB6}" type="sibTrans" cxnId="{84EB6BF4-9F57-4E14-961B-164BF260E0AD}">
      <dgm:prSet/>
      <dgm:spPr/>
      <dgm:t>
        <a:bodyPr/>
        <a:lstStyle/>
        <a:p>
          <a:endParaRPr lang="es-ES"/>
        </a:p>
      </dgm:t>
    </dgm:pt>
    <dgm:pt modelId="{B5843217-460E-4A1C-8EF9-49466922BB3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500" dirty="0" smtClean="0"/>
            <a:t>VISIÓN</a:t>
          </a:r>
        </a:p>
      </dgm:t>
    </dgm:pt>
    <dgm:pt modelId="{877B9FEF-3338-46BE-A5AE-F23E3C3A9F27}" type="parTrans" cxnId="{EC4196EA-D8F2-4391-BA39-9C76901DFFE6}">
      <dgm:prSet/>
      <dgm:spPr/>
      <dgm:t>
        <a:bodyPr/>
        <a:lstStyle/>
        <a:p>
          <a:endParaRPr lang="es-ES"/>
        </a:p>
      </dgm:t>
    </dgm:pt>
    <dgm:pt modelId="{FFD3B7FF-CF9C-451B-A40A-2866BB9C78D6}" type="sibTrans" cxnId="{EC4196EA-D8F2-4391-BA39-9C76901DFFE6}">
      <dgm:prSet/>
      <dgm:spPr/>
      <dgm:t>
        <a:bodyPr/>
        <a:lstStyle/>
        <a:p>
          <a:endParaRPr lang="es-ES"/>
        </a:p>
      </dgm:t>
    </dgm:pt>
    <dgm:pt modelId="{C5C57EA9-D144-4496-A65E-9649E6A66C32}" type="pres">
      <dgm:prSet presAssocID="{06447740-E8F4-48F7-A389-C2D32D638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BDB072-4ACC-40E2-A11E-BCFDBD05F16A}" type="pres">
      <dgm:prSet presAssocID="{06447740-E8F4-48F7-A389-C2D32D638FCE}" presName="cycle" presStyleCnt="0"/>
      <dgm:spPr/>
    </dgm:pt>
    <dgm:pt modelId="{C556B71B-6212-418D-8BB2-99FE0D79E891}" type="pres">
      <dgm:prSet presAssocID="{DA47261E-C443-43D5-9E2B-FDA3184D992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9A01-919D-42C3-9B0B-082117D3F319}" type="pres">
      <dgm:prSet presAssocID="{AFDC3EE2-0869-4D08-85EB-381BB5C5E6B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6DE6793-575F-45AD-BD26-71DDF3D439E6}" type="pres">
      <dgm:prSet presAssocID="{BF5203C7-6169-40A2-AD34-049EDACB8491}" presName="nodeFollowingNodes" presStyleLbl="node1" presStyleIdx="1" presStyleCnt="6" custRadScaleRad="96843" custRadScaleInc="66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A7FFE-685D-4512-8AEF-18A7680A287A}" type="pres">
      <dgm:prSet presAssocID="{446BABA6-C0B7-4C67-BEFA-AF08C0C0D0C3}" presName="nodeFollowingNodes" presStyleLbl="node1" presStyleIdx="2" presStyleCnt="6" custScaleX="110194" custRadScaleRad="95259" custRadScaleInc="-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38369-67D4-4345-9986-AC8E21537F43}" type="pres">
      <dgm:prSet presAssocID="{B5843217-460E-4A1C-8EF9-49466922BB3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1712-9664-467A-BA3C-0E4DAAC3CCD9}" type="pres">
      <dgm:prSet presAssocID="{3B5A0345-E08F-45B8-92AB-3D2D573B52A5}" presName="nodeFollowingNodes" presStyleLbl="node1" presStyleIdx="4" presStyleCnt="6" custRadScaleRad="95259" custRadScaleInc="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6813D-C538-4F16-8C38-036743EB03FF}" type="pres">
      <dgm:prSet presAssocID="{9EB1CF95-F3CF-45EB-A3DC-BB3C9D1BDF68}" presName="nodeFollowingNodes" presStyleLbl="node1" presStyleIdx="5" presStyleCnt="6" custRadScaleRad="102180" custRadScaleInc="-116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780672-D586-4E53-91BA-CA241A776441}" srcId="{06447740-E8F4-48F7-A389-C2D32D638FCE}" destId="{3B5A0345-E08F-45B8-92AB-3D2D573B52A5}" srcOrd="4" destOrd="0" parTransId="{4F240589-05C6-4B1E-801E-DAE7E6EA22B8}" sibTransId="{70C2F17A-6CE4-4034-AB03-DB32B6F8F445}"/>
    <dgm:cxn modelId="{EC4196EA-D8F2-4391-BA39-9C76901DFFE6}" srcId="{06447740-E8F4-48F7-A389-C2D32D638FCE}" destId="{B5843217-460E-4A1C-8EF9-49466922BB34}" srcOrd="3" destOrd="0" parTransId="{877B9FEF-3338-46BE-A5AE-F23E3C3A9F27}" sibTransId="{FFD3B7FF-CF9C-451B-A40A-2866BB9C78D6}"/>
    <dgm:cxn modelId="{EBB9DBC2-6A6A-4E87-9FDF-DE91C04C03F3}" type="presOf" srcId="{B5843217-460E-4A1C-8EF9-49466922BB34}" destId="{3BD38369-67D4-4345-9986-AC8E21537F43}" srcOrd="0" destOrd="0" presId="urn:microsoft.com/office/officeart/2005/8/layout/cycle3"/>
    <dgm:cxn modelId="{57671ADA-000A-4F8C-ACA9-3F8E8BDF4054}" type="presOf" srcId="{DA47261E-C443-43D5-9E2B-FDA3184D9920}" destId="{C556B71B-6212-418D-8BB2-99FE0D79E891}" srcOrd="0" destOrd="0" presId="urn:microsoft.com/office/officeart/2005/8/layout/cycle3"/>
    <dgm:cxn modelId="{39C4B0F8-FE5B-4DBA-839D-ACB32FE28CE7}" type="presOf" srcId="{BF5203C7-6169-40A2-AD34-049EDACB8491}" destId="{56DE6793-575F-45AD-BD26-71DDF3D439E6}" srcOrd="0" destOrd="0" presId="urn:microsoft.com/office/officeart/2005/8/layout/cycle3"/>
    <dgm:cxn modelId="{35E0737F-A9A8-4227-A9B1-337089A14B8F}" type="presOf" srcId="{06447740-E8F4-48F7-A389-C2D32D638FCE}" destId="{C5C57EA9-D144-4496-A65E-9649E6A66C32}" srcOrd="0" destOrd="0" presId="urn:microsoft.com/office/officeart/2005/8/layout/cycle3"/>
    <dgm:cxn modelId="{09B724AD-C35C-478D-B75F-C5EA4D507A96}" type="presOf" srcId="{AFDC3EE2-0869-4D08-85EB-381BB5C5E6BC}" destId="{D1AA9A01-919D-42C3-9B0B-082117D3F319}" srcOrd="0" destOrd="0" presId="urn:microsoft.com/office/officeart/2005/8/layout/cycle3"/>
    <dgm:cxn modelId="{84EB6BF4-9F57-4E14-961B-164BF260E0AD}" srcId="{06447740-E8F4-48F7-A389-C2D32D638FCE}" destId="{9EB1CF95-F3CF-45EB-A3DC-BB3C9D1BDF68}" srcOrd="5" destOrd="0" parTransId="{7E5D71A3-71BA-41C9-941B-A99A58FCD5A8}" sibTransId="{410F0E0D-BEA0-4F61-9DAE-6216D46E5FB6}"/>
    <dgm:cxn modelId="{7A389304-5517-4EAD-B03F-4E8FDE183C77}" type="presOf" srcId="{446BABA6-C0B7-4C67-BEFA-AF08C0C0D0C3}" destId="{61EA7FFE-685D-4512-8AEF-18A7680A287A}" srcOrd="0" destOrd="0" presId="urn:microsoft.com/office/officeart/2005/8/layout/cycle3"/>
    <dgm:cxn modelId="{E7D473C3-B04A-43FF-B2A7-ADAD38FF6D63}" srcId="{06447740-E8F4-48F7-A389-C2D32D638FCE}" destId="{BF5203C7-6169-40A2-AD34-049EDACB8491}" srcOrd="1" destOrd="0" parTransId="{96C3577B-B7ED-460E-B228-702B661B71A7}" sibTransId="{7C98B907-D3A1-48B8-9E05-D5D393739F9E}"/>
    <dgm:cxn modelId="{D3D96E82-C2BC-4E49-922F-7DA15B909DDE}" srcId="{06447740-E8F4-48F7-A389-C2D32D638FCE}" destId="{DA47261E-C443-43D5-9E2B-FDA3184D9920}" srcOrd="0" destOrd="0" parTransId="{F6D53B71-D76F-4B2F-AFCD-210C242C3038}" sibTransId="{AFDC3EE2-0869-4D08-85EB-381BB5C5E6BC}"/>
    <dgm:cxn modelId="{486523B8-C8E8-4389-A995-83A7AA66C631}" type="presOf" srcId="{3B5A0345-E08F-45B8-92AB-3D2D573B52A5}" destId="{AF4A1712-9664-467A-BA3C-0E4DAAC3CCD9}" srcOrd="0" destOrd="0" presId="urn:microsoft.com/office/officeart/2005/8/layout/cycle3"/>
    <dgm:cxn modelId="{076508B9-39A0-4319-8CE4-921DF2F09469}" type="presOf" srcId="{9EB1CF95-F3CF-45EB-A3DC-BB3C9D1BDF68}" destId="{3A66813D-C538-4F16-8C38-036743EB03FF}" srcOrd="0" destOrd="0" presId="urn:microsoft.com/office/officeart/2005/8/layout/cycle3"/>
    <dgm:cxn modelId="{4F4C3694-0C8B-4404-B999-698446769B1B}" srcId="{06447740-E8F4-48F7-A389-C2D32D638FCE}" destId="{446BABA6-C0B7-4C67-BEFA-AF08C0C0D0C3}" srcOrd="2" destOrd="0" parTransId="{35C623D9-F12D-44BA-AE24-6733CC716CE2}" sibTransId="{CB21E47A-09F9-4093-93B3-6CDF2DDB7761}"/>
    <dgm:cxn modelId="{45E495F0-F853-435E-A1DE-7B45EA833FB0}" type="presParOf" srcId="{C5C57EA9-D144-4496-A65E-9649E6A66C32}" destId="{11BDB072-4ACC-40E2-A11E-BCFDBD05F16A}" srcOrd="0" destOrd="0" presId="urn:microsoft.com/office/officeart/2005/8/layout/cycle3"/>
    <dgm:cxn modelId="{7C1B1AE0-212F-483E-B19C-982D2CC549D7}" type="presParOf" srcId="{11BDB072-4ACC-40E2-A11E-BCFDBD05F16A}" destId="{C556B71B-6212-418D-8BB2-99FE0D79E891}" srcOrd="0" destOrd="0" presId="urn:microsoft.com/office/officeart/2005/8/layout/cycle3"/>
    <dgm:cxn modelId="{05F1F644-0838-4D35-80C6-D47E9BF53EF6}" type="presParOf" srcId="{11BDB072-4ACC-40E2-A11E-BCFDBD05F16A}" destId="{D1AA9A01-919D-42C3-9B0B-082117D3F319}" srcOrd="1" destOrd="0" presId="urn:microsoft.com/office/officeart/2005/8/layout/cycle3"/>
    <dgm:cxn modelId="{11CA9BA4-E458-424D-8FB4-6CF836E90EF1}" type="presParOf" srcId="{11BDB072-4ACC-40E2-A11E-BCFDBD05F16A}" destId="{56DE6793-575F-45AD-BD26-71DDF3D439E6}" srcOrd="2" destOrd="0" presId="urn:microsoft.com/office/officeart/2005/8/layout/cycle3"/>
    <dgm:cxn modelId="{FCCBAC5C-696D-4422-8B92-432E60D9A92F}" type="presParOf" srcId="{11BDB072-4ACC-40E2-A11E-BCFDBD05F16A}" destId="{61EA7FFE-685D-4512-8AEF-18A7680A287A}" srcOrd="3" destOrd="0" presId="urn:microsoft.com/office/officeart/2005/8/layout/cycle3"/>
    <dgm:cxn modelId="{EB58A63B-8EF5-4DC0-B791-713A00EF20BB}" type="presParOf" srcId="{11BDB072-4ACC-40E2-A11E-BCFDBD05F16A}" destId="{3BD38369-67D4-4345-9986-AC8E21537F43}" srcOrd="4" destOrd="0" presId="urn:microsoft.com/office/officeart/2005/8/layout/cycle3"/>
    <dgm:cxn modelId="{836725DC-2D63-485F-B605-9894D2A4ABB0}" type="presParOf" srcId="{11BDB072-4ACC-40E2-A11E-BCFDBD05F16A}" destId="{AF4A1712-9664-467A-BA3C-0E4DAAC3CCD9}" srcOrd="5" destOrd="0" presId="urn:microsoft.com/office/officeart/2005/8/layout/cycle3"/>
    <dgm:cxn modelId="{592D0F8A-7818-4D79-B8AD-62EF847EA68D}" type="presParOf" srcId="{11BDB072-4ACC-40E2-A11E-BCFDBD05F16A}" destId="{3A66813D-C538-4F16-8C38-036743EB03FF}" srcOrd="6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6447740-E8F4-48F7-A389-C2D32D638FCE}" type="doc">
      <dgm:prSet loTypeId="urn:microsoft.com/office/officeart/2005/8/layout/cycle3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A47261E-C443-43D5-9E2B-FDA3184D9920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500" dirty="0" smtClean="0"/>
            <a:t>GOBERNANZA</a:t>
          </a:r>
        </a:p>
      </dgm:t>
    </dgm:pt>
    <dgm:pt modelId="{F6D53B71-D76F-4B2F-AFCD-210C242C3038}" type="parTrans" cxnId="{D3D96E82-C2BC-4E49-922F-7DA15B909DDE}">
      <dgm:prSet/>
      <dgm:spPr/>
      <dgm:t>
        <a:bodyPr/>
        <a:lstStyle/>
        <a:p>
          <a:endParaRPr lang="es-ES"/>
        </a:p>
      </dgm:t>
    </dgm:pt>
    <dgm:pt modelId="{AFDC3EE2-0869-4D08-85EB-381BB5C5E6BC}" type="sibTrans" cxnId="{D3D96E82-C2BC-4E49-922F-7DA15B909DDE}">
      <dgm:prSet/>
      <dgm:spPr/>
      <dgm:t>
        <a:bodyPr/>
        <a:lstStyle/>
        <a:p>
          <a:endParaRPr lang="es-ES" dirty="0"/>
        </a:p>
      </dgm:t>
    </dgm:pt>
    <dgm:pt modelId="{BF5203C7-6169-40A2-AD34-049EDACB8491}">
      <dgm:prSet phldrT="[Texto]" custT="1"/>
      <dgm:spPr>
        <a:solidFill>
          <a:srgbClr val="547DB6"/>
        </a:solidFill>
      </dgm:spPr>
      <dgm:t>
        <a:bodyPr/>
        <a:lstStyle/>
        <a:p>
          <a:r>
            <a:rPr lang="es-ES" sz="500" dirty="0" smtClean="0"/>
            <a:t>ANALISIS DEL SISTEMA DE INNOVACIÓN </a:t>
          </a:r>
        </a:p>
      </dgm:t>
    </dgm:pt>
    <dgm:pt modelId="{96C3577B-B7ED-460E-B228-702B661B71A7}" type="parTrans" cxnId="{E7D473C3-B04A-43FF-B2A7-ADAD38FF6D63}">
      <dgm:prSet/>
      <dgm:spPr/>
      <dgm:t>
        <a:bodyPr/>
        <a:lstStyle/>
        <a:p>
          <a:endParaRPr lang="es-ES"/>
        </a:p>
      </dgm:t>
    </dgm:pt>
    <dgm:pt modelId="{7C98B907-D3A1-48B8-9E05-D5D393739F9E}" type="sibTrans" cxnId="{E7D473C3-B04A-43FF-B2A7-ADAD38FF6D63}">
      <dgm:prSet/>
      <dgm:spPr/>
      <dgm:t>
        <a:bodyPr/>
        <a:lstStyle/>
        <a:p>
          <a:endParaRPr lang="es-ES"/>
        </a:p>
      </dgm:t>
    </dgm:pt>
    <dgm:pt modelId="{446BABA6-C0B7-4C67-BEFA-AF08C0C0D0C3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DESCUBRIMIENTO EMPRENDEDOR</a:t>
          </a:r>
        </a:p>
      </dgm:t>
    </dgm:pt>
    <dgm:pt modelId="{35C623D9-F12D-44BA-AE24-6733CC716CE2}" type="parTrans" cxnId="{4F4C3694-0C8B-4404-B999-698446769B1B}">
      <dgm:prSet/>
      <dgm:spPr/>
      <dgm:t>
        <a:bodyPr/>
        <a:lstStyle/>
        <a:p>
          <a:endParaRPr lang="es-ES"/>
        </a:p>
      </dgm:t>
    </dgm:pt>
    <dgm:pt modelId="{CB21E47A-09F9-4093-93B3-6CDF2DDB7761}" type="sibTrans" cxnId="{4F4C3694-0C8B-4404-B999-698446769B1B}">
      <dgm:prSet/>
      <dgm:spPr/>
      <dgm:t>
        <a:bodyPr/>
        <a:lstStyle/>
        <a:p>
          <a:endParaRPr lang="es-ES"/>
        </a:p>
      </dgm:t>
    </dgm:pt>
    <dgm:pt modelId="{3B5A0345-E08F-45B8-92AB-3D2D573B52A5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500" dirty="0" smtClean="0"/>
            <a:t>PRIORIZACIÓN</a:t>
          </a:r>
        </a:p>
      </dgm:t>
    </dgm:pt>
    <dgm:pt modelId="{4F240589-05C6-4B1E-801E-DAE7E6EA22B8}" type="parTrans" cxnId="{9E780672-D586-4E53-91BA-CA241A776441}">
      <dgm:prSet/>
      <dgm:spPr/>
      <dgm:t>
        <a:bodyPr/>
        <a:lstStyle/>
        <a:p>
          <a:endParaRPr lang="es-ES"/>
        </a:p>
      </dgm:t>
    </dgm:pt>
    <dgm:pt modelId="{70C2F17A-6CE4-4034-AB03-DB32B6F8F445}" type="sibTrans" cxnId="{9E780672-D586-4E53-91BA-CA241A776441}">
      <dgm:prSet/>
      <dgm:spPr/>
      <dgm:t>
        <a:bodyPr/>
        <a:lstStyle/>
        <a:p>
          <a:endParaRPr lang="es-ES"/>
        </a:p>
      </dgm:t>
    </dgm:pt>
    <dgm:pt modelId="{9EB1CF95-F3CF-45EB-A3DC-BB3C9D1BDF68}">
      <dgm:prSet phldrT="[Texto]" custT="1"/>
      <dgm:spPr>
        <a:solidFill>
          <a:schemeClr val="tx2">
            <a:lumMod val="60000"/>
            <a:lumOff val="40000"/>
            <a:alpha val="88000"/>
          </a:schemeClr>
        </a:solidFill>
      </dgm:spPr>
      <dgm:t>
        <a:bodyPr/>
        <a:lstStyle/>
        <a:p>
          <a:r>
            <a:rPr lang="es-ES" sz="500" dirty="0" smtClean="0"/>
            <a:t>POLÍTICAS Y SISTEMA DE EVALUACIÓN </a:t>
          </a:r>
          <a:endParaRPr lang="es-ES" sz="500" dirty="0"/>
        </a:p>
      </dgm:t>
    </dgm:pt>
    <dgm:pt modelId="{7E5D71A3-71BA-41C9-941B-A99A58FCD5A8}" type="parTrans" cxnId="{84EB6BF4-9F57-4E14-961B-164BF260E0AD}">
      <dgm:prSet/>
      <dgm:spPr/>
      <dgm:t>
        <a:bodyPr/>
        <a:lstStyle/>
        <a:p>
          <a:endParaRPr lang="es-ES"/>
        </a:p>
      </dgm:t>
    </dgm:pt>
    <dgm:pt modelId="{410F0E0D-BEA0-4F61-9DAE-6216D46E5FB6}" type="sibTrans" cxnId="{84EB6BF4-9F57-4E14-961B-164BF260E0AD}">
      <dgm:prSet/>
      <dgm:spPr/>
      <dgm:t>
        <a:bodyPr/>
        <a:lstStyle/>
        <a:p>
          <a:endParaRPr lang="es-ES"/>
        </a:p>
      </dgm:t>
    </dgm:pt>
    <dgm:pt modelId="{B5843217-460E-4A1C-8EF9-49466922BB34}">
      <dgm:prSet custT="1"/>
      <dgm:spPr>
        <a:solidFill>
          <a:srgbClr val="FF3300"/>
        </a:solidFill>
      </dgm:spPr>
      <dgm:t>
        <a:bodyPr/>
        <a:lstStyle/>
        <a:p>
          <a:r>
            <a:rPr lang="es-ES" sz="500" dirty="0" smtClean="0"/>
            <a:t>VISIÓN</a:t>
          </a:r>
        </a:p>
      </dgm:t>
    </dgm:pt>
    <dgm:pt modelId="{877B9FEF-3338-46BE-A5AE-F23E3C3A9F27}" type="parTrans" cxnId="{EC4196EA-D8F2-4391-BA39-9C76901DFFE6}">
      <dgm:prSet/>
      <dgm:spPr/>
      <dgm:t>
        <a:bodyPr/>
        <a:lstStyle/>
        <a:p>
          <a:endParaRPr lang="es-ES"/>
        </a:p>
      </dgm:t>
    </dgm:pt>
    <dgm:pt modelId="{FFD3B7FF-CF9C-451B-A40A-2866BB9C78D6}" type="sibTrans" cxnId="{EC4196EA-D8F2-4391-BA39-9C76901DFFE6}">
      <dgm:prSet/>
      <dgm:spPr/>
      <dgm:t>
        <a:bodyPr/>
        <a:lstStyle/>
        <a:p>
          <a:endParaRPr lang="es-ES"/>
        </a:p>
      </dgm:t>
    </dgm:pt>
    <dgm:pt modelId="{C5C57EA9-D144-4496-A65E-9649E6A66C32}" type="pres">
      <dgm:prSet presAssocID="{06447740-E8F4-48F7-A389-C2D32D638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BDB072-4ACC-40E2-A11E-BCFDBD05F16A}" type="pres">
      <dgm:prSet presAssocID="{06447740-E8F4-48F7-A389-C2D32D638FCE}" presName="cycle" presStyleCnt="0"/>
      <dgm:spPr/>
    </dgm:pt>
    <dgm:pt modelId="{C556B71B-6212-418D-8BB2-99FE0D79E891}" type="pres">
      <dgm:prSet presAssocID="{DA47261E-C443-43D5-9E2B-FDA3184D992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9A01-919D-42C3-9B0B-082117D3F319}" type="pres">
      <dgm:prSet presAssocID="{AFDC3EE2-0869-4D08-85EB-381BB5C5E6B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6DE6793-575F-45AD-BD26-71DDF3D439E6}" type="pres">
      <dgm:prSet presAssocID="{BF5203C7-6169-40A2-AD34-049EDACB8491}" presName="nodeFollowingNodes" presStyleLbl="node1" presStyleIdx="1" presStyleCnt="6" custRadScaleRad="96843" custRadScaleInc="66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A7FFE-685D-4512-8AEF-18A7680A287A}" type="pres">
      <dgm:prSet presAssocID="{446BABA6-C0B7-4C67-BEFA-AF08C0C0D0C3}" presName="nodeFollowingNodes" presStyleLbl="node1" presStyleIdx="2" presStyleCnt="6" custScaleX="110194" custRadScaleRad="95259" custRadScaleInc="-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38369-67D4-4345-9986-AC8E21537F43}" type="pres">
      <dgm:prSet presAssocID="{B5843217-460E-4A1C-8EF9-49466922BB3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1712-9664-467A-BA3C-0E4DAAC3CCD9}" type="pres">
      <dgm:prSet presAssocID="{3B5A0345-E08F-45B8-92AB-3D2D573B52A5}" presName="nodeFollowingNodes" presStyleLbl="node1" presStyleIdx="4" presStyleCnt="6" custRadScaleRad="95259" custRadScaleInc="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6813D-C538-4F16-8C38-036743EB03FF}" type="pres">
      <dgm:prSet presAssocID="{9EB1CF95-F3CF-45EB-A3DC-BB3C9D1BDF68}" presName="nodeFollowingNodes" presStyleLbl="node1" presStyleIdx="5" presStyleCnt="6" custRadScaleRad="102180" custRadScaleInc="-116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2613E1-CF83-4CF4-98A3-98B763E86E3B}" type="presOf" srcId="{DA47261E-C443-43D5-9E2B-FDA3184D9920}" destId="{C556B71B-6212-418D-8BB2-99FE0D79E891}" srcOrd="0" destOrd="0" presId="urn:microsoft.com/office/officeart/2005/8/layout/cycle3"/>
    <dgm:cxn modelId="{9E780672-D586-4E53-91BA-CA241A776441}" srcId="{06447740-E8F4-48F7-A389-C2D32D638FCE}" destId="{3B5A0345-E08F-45B8-92AB-3D2D573B52A5}" srcOrd="4" destOrd="0" parTransId="{4F240589-05C6-4B1E-801E-DAE7E6EA22B8}" sibTransId="{70C2F17A-6CE4-4034-AB03-DB32B6F8F445}"/>
    <dgm:cxn modelId="{FB376E83-35EA-471B-93E5-53931684D0E5}" type="presOf" srcId="{BF5203C7-6169-40A2-AD34-049EDACB8491}" destId="{56DE6793-575F-45AD-BD26-71DDF3D439E6}" srcOrd="0" destOrd="0" presId="urn:microsoft.com/office/officeart/2005/8/layout/cycle3"/>
    <dgm:cxn modelId="{EC4196EA-D8F2-4391-BA39-9C76901DFFE6}" srcId="{06447740-E8F4-48F7-A389-C2D32D638FCE}" destId="{B5843217-460E-4A1C-8EF9-49466922BB34}" srcOrd="3" destOrd="0" parTransId="{877B9FEF-3338-46BE-A5AE-F23E3C3A9F27}" sibTransId="{FFD3B7FF-CF9C-451B-A40A-2866BB9C78D6}"/>
    <dgm:cxn modelId="{C098934E-9E82-4339-B9E7-B8B883572317}" type="presOf" srcId="{3B5A0345-E08F-45B8-92AB-3D2D573B52A5}" destId="{AF4A1712-9664-467A-BA3C-0E4DAAC3CCD9}" srcOrd="0" destOrd="0" presId="urn:microsoft.com/office/officeart/2005/8/layout/cycle3"/>
    <dgm:cxn modelId="{DD57BA3E-4198-4933-A559-590BB60BB185}" type="presOf" srcId="{446BABA6-C0B7-4C67-BEFA-AF08C0C0D0C3}" destId="{61EA7FFE-685D-4512-8AEF-18A7680A287A}" srcOrd="0" destOrd="0" presId="urn:microsoft.com/office/officeart/2005/8/layout/cycle3"/>
    <dgm:cxn modelId="{84EB6BF4-9F57-4E14-961B-164BF260E0AD}" srcId="{06447740-E8F4-48F7-A389-C2D32D638FCE}" destId="{9EB1CF95-F3CF-45EB-A3DC-BB3C9D1BDF68}" srcOrd="5" destOrd="0" parTransId="{7E5D71A3-71BA-41C9-941B-A99A58FCD5A8}" sibTransId="{410F0E0D-BEA0-4F61-9DAE-6216D46E5FB6}"/>
    <dgm:cxn modelId="{28F4D3F2-E9A2-4603-9559-D61F140806A6}" type="presOf" srcId="{B5843217-460E-4A1C-8EF9-49466922BB34}" destId="{3BD38369-67D4-4345-9986-AC8E21537F43}" srcOrd="0" destOrd="0" presId="urn:microsoft.com/office/officeart/2005/8/layout/cycle3"/>
    <dgm:cxn modelId="{E88B6A44-6E90-411A-B3AA-86E18B71B8F2}" type="presOf" srcId="{AFDC3EE2-0869-4D08-85EB-381BB5C5E6BC}" destId="{D1AA9A01-919D-42C3-9B0B-082117D3F319}" srcOrd="0" destOrd="0" presId="urn:microsoft.com/office/officeart/2005/8/layout/cycle3"/>
    <dgm:cxn modelId="{E7D473C3-B04A-43FF-B2A7-ADAD38FF6D63}" srcId="{06447740-E8F4-48F7-A389-C2D32D638FCE}" destId="{BF5203C7-6169-40A2-AD34-049EDACB8491}" srcOrd="1" destOrd="0" parTransId="{96C3577B-B7ED-460E-B228-702B661B71A7}" sibTransId="{7C98B907-D3A1-48B8-9E05-D5D393739F9E}"/>
    <dgm:cxn modelId="{D3D96E82-C2BC-4E49-922F-7DA15B909DDE}" srcId="{06447740-E8F4-48F7-A389-C2D32D638FCE}" destId="{DA47261E-C443-43D5-9E2B-FDA3184D9920}" srcOrd="0" destOrd="0" parTransId="{F6D53B71-D76F-4B2F-AFCD-210C242C3038}" sibTransId="{AFDC3EE2-0869-4D08-85EB-381BB5C5E6BC}"/>
    <dgm:cxn modelId="{DDF2F4DF-50F9-4809-AE1B-8089C69DE4FA}" type="presOf" srcId="{9EB1CF95-F3CF-45EB-A3DC-BB3C9D1BDF68}" destId="{3A66813D-C538-4F16-8C38-036743EB03FF}" srcOrd="0" destOrd="0" presId="urn:microsoft.com/office/officeart/2005/8/layout/cycle3"/>
    <dgm:cxn modelId="{1C337E69-D138-4AD4-9D0F-58AD7176D16A}" type="presOf" srcId="{06447740-E8F4-48F7-A389-C2D32D638FCE}" destId="{C5C57EA9-D144-4496-A65E-9649E6A66C32}" srcOrd="0" destOrd="0" presId="urn:microsoft.com/office/officeart/2005/8/layout/cycle3"/>
    <dgm:cxn modelId="{4F4C3694-0C8B-4404-B999-698446769B1B}" srcId="{06447740-E8F4-48F7-A389-C2D32D638FCE}" destId="{446BABA6-C0B7-4C67-BEFA-AF08C0C0D0C3}" srcOrd="2" destOrd="0" parTransId="{35C623D9-F12D-44BA-AE24-6733CC716CE2}" sibTransId="{CB21E47A-09F9-4093-93B3-6CDF2DDB7761}"/>
    <dgm:cxn modelId="{DD25A3C0-C864-402E-AC94-B0DC445B9224}" type="presParOf" srcId="{C5C57EA9-D144-4496-A65E-9649E6A66C32}" destId="{11BDB072-4ACC-40E2-A11E-BCFDBD05F16A}" srcOrd="0" destOrd="0" presId="urn:microsoft.com/office/officeart/2005/8/layout/cycle3"/>
    <dgm:cxn modelId="{45E8452F-54F3-43BD-8723-CF370B2235F2}" type="presParOf" srcId="{11BDB072-4ACC-40E2-A11E-BCFDBD05F16A}" destId="{C556B71B-6212-418D-8BB2-99FE0D79E891}" srcOrd="0" destOrd="0" presId="urn:microsoft.com/office/officeart/2005/8/layout/cycle3"/>
    <dgm:cxn modelId="{28BFABDF-4A80-4462-8BD9-85E4E201EEC0}" type="presParOf" srcId="{11BDB072-4ACC-40E2-A11E-BCFDBD05F16A}" destId="{D1AA9A01-919D-42C3-9B0B-082117D3F319}" srcOrd="1" destOrd="0" presId="urn:microsoft.com/office/officeart/2005/8/layout/cycle3"/>
    <dgm:cxn modelId="{FF21D831-6939-483E-B358-EA6CA817F935}" type="presParOf" srcId="{11BDB072-4ACC-40E2-A11E-BCFDBD05F16A}" destId="{56DE6793-575F-45AD-BD26-71DDF3D439E6}" srcOrd="2" destOrd="0" presId="urn:microsoft.com/office/officeart/2005/8/layout/cycle3"/>
    <dgm:cxn modelId="{2A2D6664-38A8-4336-AEC3-ABEA98119935}" type="presParOf" srcId="{11BDB072-4ACC-40E2-A11E-BCFDBD05F16A}" destId="{61EA7FFE-685D-4512-8AEF-18A7680A287A}" srcOrd="3" destOrd="0" presId="urn:microsoft.com/office/officeart/2005/8/layout/cycle3"/>
    <dgm:cxn modelId="{478F915B-B852-4BC6-B47E-6AAD7A8F67CC}" type="presParOf" srcId="{11BDB072-4ACC-40E2-A11E-BCFDBD05F16A}" destId="{3BD38369-67D4-4345-9986-AC8E21537F43}" srcOrd="4" destOrd="0" presId="urn:microsoft.com/office/officeart/2005/8/layout/cycle3"/>
    <dgm:cxn modelId="{482B438A-55D2-470F-8AD7-531B958784AC}" type="presParOf" srcId="{11BDB072-4ACC-40E2-A11E-BCFDBD05F16A}" destId="{AF4A1712-9664-467A-BA3C-0E4DAAC3CCD9}" srcOrd="5" destOrd="0" presId="urn:microsoft.com/office/officeart/2005/8/layout/cycle3"/>
    <dgm:cxn modelId="{E1857066-D3A1-41F6-987C-A50ACE9D96F3}" type="presParOf" srcId="{11BDB072-4ACC-40E2-A11E-BCFDBD05F16A}" destId="{3A66813D-C538-4F16-8C38-036743EB03FF}" srcOrd="6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26051-8102-4F35-B7B0-4CD43FB07B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38E10F4-4845-4921-9FAB-1E74D075048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 rtl="0"/>
          <a:r>
            <a:rPr lang="es-ES" b="1" dirty="0" smtClean="0">
              <a:solidFill>
                <a:srgbClr val="0070C0"/>
              </a:solidFill>
            </a:rPr>
            <a:t>Consiste en la identificación de las ventajas competitivas que pueden aportar las capacidades endógenas de una región o territorio desde una perspectiva global, identificando los ámbitos en que para una región sería viable especializarse en relación con el posicionamiento que en el contexto europeo e internacional tienen el resto de regiones y países </a:t>
          </a:r>
          <a:endParaRPr lang="es-ES" b="1" dirty="0">
            <a:solidFill>
              <a:srgbClr val="0070C0"/>
            </a:solidFill>
          </a:endParaRPr>
        </a:p>
      </dgm:t>
    </dgm:pt>
    <dgm:pt modelId="{14E772E6-728E-44B9-908D-C589A83DF4F0}" type="parTrans" cxnId="{ED487CCC-17A9-4ED0-97E4-5BD6DFF05C98}">
      <dgm:prSet/>
      <dgm:spPr/>
      <dgm:t>
        <a:bodyPr/>
        <a:lstStyle/>
        <a:p>
          <a:endParaRPr lang="es-ES"/>
        </a:p>
      </dgm:t>
    </dgm:pt>
    <dgm:pt modelId="{3DCEB9F7-0EC8-4300-B434-32030E03A2E9}" type="sibTrans" cxnId="{ED487CCC-17A9-4ED0-97E4-5BD6DFF05C98}">
      <dgm:prSet/>
      <dgm:spPr/>
      <dgm:t>
        <a:bodyPr/>
        <a:lstStyle/>
        <a:p>
          <a:endParaRPr lang="es-ES"/>
        </a:p>
      </dgm:t>
    </dgm:pt>
    <dgm:pt modelId="{B62D95BB-4C97-4ADE-BB44-0A0C2AB8F388}" type="pres">
      <dgm:prSet presAssocID="{FFF26051-8102-4F35-B7B0-4CD43FB07B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5FFD43-697F-4816-9661-B4618C3EA789}" type="pres">
      <dgm:prSet presAssocID="{F38E10F4-4845-4921-9FAB-1E74D075048C}" presName="parentText" presStyleLbl="node1" presStyleIdx="0" presStyleCnt="1" custAng="0" custLinFactNeighborX="1190" custLinFactNeighborY="-203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DE765A-876A-4D19-B5A0-EC3F7351D647}" type="presOf" srcId="{F38E10F4-4845-4921-9FAB-1E74D075048C}" destId="{8D5FFD43-697F-4816-9661-B4618C3EA789}" srcOrd="0" destOrd="0" presId="urn:microsoft.com/office/officeart/2005/8/layout/vList2"/>
    <dgm:cxn modelId="{ED487CCC-17A9-4ED0-97E4-5BD6DFF05C98}" srcId="{FFF26051-8102-4F35-B7B0-4CD43FB07B7A}" destId="{F38E10F4-4845-4921-9FAB-1E74D075048C}" srcOrd="0" destOrd="0" parTransId="{14E772E6-728E-44B9-908D-C589A83DF4F0}" sibTransId="{3DCEB9F7-0EC8-4300-B434-32030E03A2E9}"/>
    <dgm:cxn modelId="{573A7CD7-9EA4-4C7D-8A78-ABE8E028C2A8}" type="presOf" srcId="{FFF26051-8102-4F35-B7B0-4CD43FB07B7A}" destId="{B62D95BB-4C97-4ADE-BB44-0A0C2AB8F388}" srcOrd="0" destOrd="0" presId="urn:microsoft.com/office/officeart/2005/8/layout/vList2"/>
    <dgm:cxn modelId="{8F4A88AB-012A-49A1-ACE5-19C4D72D0D96}" type="presParOf" srcId="{B62D95BB-4C97-4ADE-BB44-0A0C2AB8F388}" destId="{8D5FFD43-697F-4816-9661-B4618C3EA7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EE1A054-7F8F-4A51-AB35-55C8BA8B53C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D98124-35AF-48D1-8EE4-29AF499AB1B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000" b="1" dirty="0" smtClean="0">
              <a:solidFill>
                <a:schemeClr val="accent1">
                  <a:lumMod val="75000"/>
                </a:schemeClr>
              </a:solidFill>
            </a:rPr>
            <a:t>Activa y más emprendedora</a:t>
          </a:r>
          <a:endParaRPr lang="es-ES" sz="1000" b="1" dirty="0">
            <a:solidFill>
              <a:schemeClr val="accent1">
                <a:lumMod val="75000"/>
              </a:schemeClr>
            </a:solidFill>
          </a:endParaRPr>
        </a:p>
      </dgm:t>
    </dgm:pt>
    <dgm:pt modelId="{AF3EAF9D-C2A6-4790-AFCC-D5A22FC5511F}" type="parTrans" cxnId="{6F59F583-494B-4315-8954-829864840474}">
      <dgm:prSet/>
      <dgm:spPr/>
      <dgm:t>
        <a:bodyPr/>
        <a:lstStyle/>
        <a:p>
          <a:endParaRPr lang="es-ES"/>
        </a:p>
      </dgm:t>
    </dgm:pt>
    <dgm:pt modelId="{69E8A94F-FA56-488E-9374-922FC0670E4A}" type="sibTrans" cxnId="{6F59F583-494B-4315-8954-829864840474}">
      <dgm:prSet/>
      <dgm:spPr/>
      <dgm:t>
        <a:bodyPr/>
        <a:lstStyle/>
        <a:p>
          <a:endParaRPr lang="es-ES" dirty="0"/>
        </a:p>
      </dgm:t>
    </dgm:pt>
    <dgm:pt modelId="{4697FF14-42C3-4DD3-9C81-DF19FFBAE83A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000" b="1" dirty="0" smtClean="0">
              <a:solidFill>
                <a:schemeClr val="accent1">
                  <a:lumMod val="75000"/>
                </a:schemeClr>
              </a:solidFill>
            </a:rPr>
            <a:t>Avanzada y más innovadora</a:t>
          </a:r>
          <a:endParaRPr lang="es-ES" sz="1000" b="1" dirty="0">
            <a:solidFill>
              <a:schemeClr val="accent1">
                <a:lumMod val="75000"/>
              </a:schemeClr>
            </a:solidFill>
          </a:endParaRPr>
        </a:p>
      </dgm:t>
    </dgm:pt>
    <dgm:pt modelId="{1D2AF597-7B58-47D4-87F3-BEC88F73839E}" type="parTrans" cxnId="{600F50DA-CEFB-4F72-B7D4-F4165F7D9AF6}">
      <dgm:prSet/>
      <dgm:spPr/>
      <dgm:t>
        <a:bodyPr/>
        <a:lstStyle/>
        <a:p>
          <a:endParaRPr lang="es-ES"/>
        </a:p>
      </dgm:t>
    </dgm:pt>
    <dgm:pt modelId="{A89B7C44-B384-458E-A4A4-5F429817A56C}" type="sibTrans" cxnId="{600F50DA-CEFB-4F72-B7D4-F4165F7D9AF6}">
      <dgm:prSet/>
      <dgm:spPr/>
      <dgm:t>
        <a:bodyPr/>
        <a:lstStyle/>
        <a:p>
          <a:endParaRPr lang="es-ES" dirty="0"/>
        </a:p>
      </dgm:t>
    </dgm:pt>
    <dgm:pt modelId="{D7BBACC9-C96F-4A58-8F85-D2CB57EB6CB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000" b="1" dirty="0" smtClean="0">
              <a:solidFill>
                <a:schemeClr val="accent1">
                  <a:lumMod val="75000"/>
                </a:schemeClr>
              </a:solidFill>
            </a:rPr>
            <a:t>Cohesionada internamente y abierta globalmente</a:t>
          </a:r>
          <a:endParaRPr lang="es-ES" sz="1000" b="1" dirty="0">
            <a:solidFill>
              <a:schemeClr val="accent1">
                <a:lumMod val="75000"/>
              </a:schemeClr>
            </a:solidFill>
          </a:endParaRPr>
        </a:p>
      </dgm:t>
    </dgm:pt>
    <dgm:pt modelId="{74005BFB-AAB8-4EF4-AFCA-2348A1247EE8}" type="parTrans" cxnId="{B9A84BBD-2599-4392-ABF8-91549D3E7450}">
      <dgm:prSet/>
      <dgm:spPr/>
      <dgm:t>
        <a:bodyPr/>
        <a:lstStyle/>
        <a:p>
          <a:endParaRPr lang="es-ES"/>
        </a:p>
      </dgm:t>
    </dgm:pt>
    <dgm:pt modelId="{F862CB77-6B02-42EE-B244-B94546335A2D}" type="sibTrans" cxnId="{B9A84BBD-2599-4392-ABF8-91549D3E7450}">
      <dgm:prSet/>
      <dgm:spPr/>
      <dgm:t>
        <a:bodyPr/>
        <a:lstStyle/>
        <a:p>
          <a:endParaRPr lang="es-ES" dirty="0"/>
        </a:p>
      </dgm:t>
    </dgm:pt>
    <dgm:pt modelId="{D024859D-E77E-438B-8589-7E6B02778843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000" b="1" dirty="0" smtClean="0">
              <a:solidFill>
                <a:schemeClr val="accent1">
                  <a:lumMod val="75000"/>
                </a:schemeClr>
              </a:solidFill>
            </a:rPr>
            <a:t>Saludable y que garantiza el bienestar</a:t>
          </a:r>
          <a:endParaRPr lang="es-ES" sz="1000" b="1" dirty="0">
            <a:solidFill>
              <a:schemeClr val="accent1">
                <a:lumMod val="75000"/>
              </a:schemeClr>
            </a:solidFill>
          </a:endParaRPr>
        </a:p>
      </dgm:t>
    </dgm:pt>
    <dgm:pt modelId="{E537512D-FE9B-464F-A180-CF753A574C76}" type="parTrans" cxnId="{FF63935F-768C-4865-AEB4-2B358ADA5403}">
      <dgm:prSet/>
      <dgm:spPr/>
      <dgm:t>
        <a:bodyPr/>
        <a:lstStyle/>
        <a:p>
          <a:endParaRPr lang="es-ES"/>
        </a:p>
      </dgm:t>
    </dgm:pt>
    <dgm:pt modelId="{8824B293-1FD0-47C7-AE5C-D11F4E4784FC}" type="sibTrans" cxnId="{FF63935F-768C-4865-AEB4-2B358ADA5403}">
      <dgm:prSet/>
      <dgm:spPr/>
      <dgm:t>
        <a:bodyPr/>
        <a:lstStyle/>
        <a:p>
          <a:endParaRPr lang="es-ES" dirty="0"/>
        </a:p>
      </dgm:t>
    </dgm:pt>
    <dgm:pt modelId="{AB14AEF7-DC48-4FE5-A0D5-AED5EF913E8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000" b="1" dirty="0" smtClean="0">
              <a:solidFill>
                <a:schemeClr val="accent1">
                  <a:lumMod val="75000"/>
                </a:schemeClr>
              </a:solidFill>
            </a:rPr>
            <a:t>Sostenible y eficiente en el uso de sus recursos</a:t>
          </a:r>
          <a:endParaRPr lang="es-ES" sz="1000" b="1" dirty="0">
            <a:solidFill>
              <a:schemeClr val="accent1">
                <a:lumMod val="75000"/>
              </a:schemeClr>
            </a:solidFill>
          </a:endParaRPr>
        </a:p>
      </dgm:t>
    </dgm:pt>
    <dgm:pt modelId="{D5E05401-3BCB-4FDC-8713-5E37CDCC3DA7}" type="parTrans" cxnId="{1490D1D5-0B43-4986-910C-239B07E5A5F5}">
      <dgm:prSet/>
      <dgm:spPr/>
      <dgm:t>
        <a:bodyPr/>
        <a:lstStyle/>
        <a:p>
          <a:endParaRPr lang="es-ES"/>
        </a:p>
      </dgm:t>
    </dgm:pt>
    <dgm:pt modelId="{C047008D-679B-4175-882D-3EA662456D3A}" type="sibTrans" cxnId="{1490D1D5-0B43-4986-910C-239B07E5A5F5}">
      <dgm:prSet/>
      <dgm:spPr/>
      <dgm:t>
        <a:bodyPr/>
        <a:lstStyle/>
        <a:p>
          <a:endParaRPr lang="es-ES" dirty="0"/>
        </a:p>
      </dgm:t>
    </dgm:pt>
    <dgm:pt modelId="{FA2EE11F-007B-4720-BFAD-B98506D448D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000" b="1" dirty="0" smtClean="0">
              <a:solidFill>
                <a:schemeClr val="accent1">
                  <a:lumMod val="75000"/>
                </a:schemeClr>
              </a:solidFill>
            </a:rPr>
            <a:t>Social y centrada en las persona</a:t>
          </a:r>
          <a:endParaRPr lang="es-ES" sz="1000" b="1" dirty="0">
            <a:solidFill>
              <a:schemeClr val="accent1">
                <a:lumMod val="75000"/>
              </a:schemeClr>
            </a:solidFill>
          </a:endParaRPr>
        </a:p>
      </dgm:t>
    </dgm:pt>
    <dgm:pt modelId="{4889B6A3-BADB-4654-ADEE-4511A1EF322F}" type="parTrans" cxnId="{6CCF7D02-1A9F-40E0-B01B-6F3B9136A614}">
      <dgm:prSet/>
      <dgm:spPr/>
      <dgm:t>
        <a:bodyPr/>
        <a:lstStyle/>
        <a:p>
          <a:endParaRPr lang="es-ES"/>
        </a:p>
      </dgm:t>
    </dgm:pt>
    <dgm:pt modelId="{27B4E7CB-E13F-435B-90B4-D4CF95154131}" type="sibTrans" cxnId="{6CCF7D02-1A9F-40E0-B01B-6F3B9136A614}">
      <dgm:prSet/>
      <dgm:spPr/>
      <dgm:t>
        <a:bodyPr/>
        <a:lstStyle/>
        <a:p>
          <a:endParaRPr lang="es-ES" dirty="0"/>
        </a:p>
      </dgm:t>
    </dgm:pt>
    <dgm:pt modelId="{F2597902-9C9B-4BD1-8F64-A24824F17F65}" type="pres">
      <dgm:prSet presAssocID="{9EE1A054-7F8F-4A51-AB35-55C8BA8B53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D2F3F6-2FE4-452B-9D63-BA52B9E37801}" type="pres">
      <dgm:prSet presAssocID="{C0D98124-35AF-48D1-8EE4-29AF499AB1B8}" presName="node" presStyleLbl="node1" presStyleIdx="0" presStyleCnt="6" custRadScaleRad="100722" custRadScaleInc="317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0DD9DC-4EFE-4377-B564-052B876E601E}" type="pres">
      <dgm:prSet presAssocID="{C0D98124-35AF-48D1-8EE4-29AF499AB1B8}" presName="spNode" presStyleCnt="0"/>
      <dgm:spPr/>
    </dgm:pt>
    <dgm:pt modelId="{58AB066B-A746-47C9-867B-5F56585546BE}" type="pres">
      <dgm:prSet presAssocID="{69E8A94F-FA56-488E-9374-922FC0670E4A}" presName="sibTrans" presStyleLbl="sibTrans1D1" presStyleIdx="0" presStyleCnt="6"/>
      <dgm:spPr/>
      <dgm:t>
        <a:bodyPr/>
        <a:lstStyle/>
        <a:p>
          <a:endParaRPr lang="es-ES"/>
        </a:p>
      </dgm:t>
    </dgm:pt>
    <dgm:pt modelId="{ED1C8213-7FAA-4704-AAEA-CA8E82135BF0}" type="pres">
      <dgm:prSet presAssocID="{4697FF14-42C3-4DD3-9C81-DF19FFBAE83A}" presName="node" presStyleLbl="node1" presStyleIdx="1" presStyleCnt="6" custRadScaleRad="160785" custRadScaleInc="529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91BD1A-2FC2-4157-AFAD-40A570BF00E0}" type="pres">
      <dgm:prSet presAssocID="{4697FF14-42C3-4DD3-9C81-DF19FFBAE83A}" presName="spNode" presStyleCnt="0"/>
      <dgm:spPr/>
    </dgm:pt>
    <dgm:pt modelId="{5701C5C2-8412-4491-B69A-8E2BF4B178A1}" type="pres">
      <dgm:prSet presAssocID="{A89B7C44-B384-458E-A4A4-5F429817A56C}" presName="sibTrans" presStyleLbl="sibTrans1D1" presStyleIdx="1" presStyleCnt="6"/>
      <dgm:spPr/>
      <dgm:t>
        <a:bodyPr/>
        <a:lstStyle/>
        <a:p>
          <a:endParaRPr lang="es-ES"/>
        </a:p>
      </dgm:t>
    </dgm:pt>
    <dgm:pt modelId="{FBB668E0-2768-4BCF-A466-A017FED764D4}" type="pres">
      <dgm:prSet presAssocID="{D7BBACC9-C96F-4A58-8F85-D2CB57EB6CB8}" presName="node" presStyleLbl="node1" presStyleIdx="2" presStyleCnt="6" custRadScaleRad="159507" custRadScaleInc="-234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178F76-B8B4-4A2B-96F3-69B38D3A38AD}" type="pres">
      <dgm:prSet presAssocID="{D7BBACC9-C96F-4A58-8F85-D2CB57EB6CB8}" presName="spNode" presStyleCnt="0"/>
      <dgm:spPr/>
    </dgm:pt>
    <dgm:pt modelId="{5EEE9DF2-87C0-47E7-8033-BCA04426DF47}" type="pres">
      <dgm:prSet presAssocID="{F862CB77-6B02-42EE-B244-B94546335A2D}" presName="sibTrans" presStyleLbl="sibTrans1D1" presStyleIdx="2" presStyleCnt="6"/>
      <dgm:spPr/>
      <dgm:t>
        <a:bodyPr/>
        <a:lstStyle/>
        <a:p>
          <a:endParaRPr lang="es-ES"/>
        </a:p>
      </dgm:t>
    </dgm:pt>
    <dgm:pt modelId="{0FE83709-0140-4A9E-A727-F18618121F56}" type="pres">
      <dgm:prSet presAssocID="{D024859D-E77E-438B-8589-7E6B02778843}" presName="node" presStyleLbl="node1" presStyleIdx="3" presStyleCnt="6" custRadScaleRad="99761" custRadScaleInc="-207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F824A8-33E8-45F7-9799-7E635E61C92D}" type="pres">
      <dgm:prSet presAssocID="{D024859D-E77E-438B-8589-7E6B02778843}" presName="spNode" presStyleCnt="0"/>
      <dgm:spPr/>
    </dgm:pt>
    <dgm:pt modelId="{EB2047B7-7F62-4442-9CEA-D432CF945C55}" type="pres">
      <dgm:prSet presAssocID="{8824B293-1FD0-47C7-AE5C-D11F4E4784FC}" presName="sibTrans" presStyleLbl="sibTrans1D1" presStyleIdx="3" presStyleCnt="6"/>
      <dgm:spPr/>
      <dgm:t>
        <a:bodyPr/>
        <a:lstStyle/>
        <a:p>
          <a:endParaRPr lang="es-ES"/>
        </a:p>
      </dgm:t>
    </dgm:pt>
    <dgm:pt modelId="{D0EF8C5E-3422-410A-BF88-3C7112035ED8}" type="pres">
      <dgm:prSet presAssocID="{AB14AEF7-DC48-4FE5-A0D5-AED5EF913E89}" presName="node" presStyleLbl="node1" presStyleIdx="4" presStyleCnt="6" custRadScaleRad="143124" custRadScaleInc="252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978FED-F7A7-476F-B974-7862FDA68B88}" type="pres">
      <dgm:prSet presAssocID="{AB14AEF7-DC48-4FE5-A0D5-AED5EF913E89}" presName="spNode" presStyleCnt="0"/>
      <dgm:spPr/>
    </dgm:pt>
    <dgm:pt modelId="{641AA419-D406-451C-9A1C-9CE6060768EE}" type="pres">
      <dgm:prSet presAssocID="{C047008D-679B-4175-882D-3EA662456D3A}" presName="sibTrans" presStyleLbl="sibTrans1D1" presStyleIdx="4" presStyleCnt="6"/>
      <dgm:spPr/>
      <dgm:t>
        <a:bodyPr/>
        <a:lstStyle/>
        <a:p>
          <a:endParaRPr lang="es-ES"/>
        </a:p>
      </dgm:t>
    </dgm:pt>
    <dgm:pt modelId="{406B5D05-4059-4DD9-98C0-0332FBA96140}" type="pres">
      <dgm:prSet presAssocID="{FA2EE11F-007B-4720-BFAD-B98506D448D9}" presName="node" presStyleLbl="node1" presStyleIdx="5" presStyleCnt="6" custRadScaleRad="139848" custRadScaleInc="-207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7D1ED0-8CB7-4526-983E-EA430B9F5A0D}" type="pres">
      <dgm:prSet presAssocID="{FA2EE11F-007B-4720-BFAD-B98506D448D9}" presName="spNode" presStyleCnt="0"/>
      <dgm:spPr/>
    </dgm:pt>
    <dgm:pt modelId="{D425A4A1-E3A3-424C-B7DF-BC28689999ED}" type="pres">
      <dgm:prSet presAssocID="{27B4E7CB-E13F-435B-90B4-D4CF95154131}" presName="sibTrans" presStyleLbl="sibTrans1D1" presStyleIdx="5" presStyleCnt="6"/>
      <dgm:spPr/>
      <dgm:t>
        <a:bodyPr/>
        <a:lstStyle/>
        <a:p>
          <a:endParaRPr lang="es-ES"/>
        </a:p>
      </dgm:t>
    </dgm:pt>
  </dgm:ptLst>
  <dgm:cxnLst>
    <dgm:cxn modelId="{622765FB-1BE6-4645-8A59-6205E3D7E416}" type="presOf" srcId="{D7BBACC9-C96F-4A58-8F85-D2CB57EB6CB8}" destId="{FBB668E0-2768-4BCF-A466-A017FED764D4}" srcOrd="0" destOrd="0" presId="urn:microsoft.com/office/officeart/2005/8/layout/cycle5"/>
    <dgm:cxn modelId="{FF63935F-768C-4865-AEB4-2B358ADA5403}" srcId="{9EE1A054-7F8F-4A51-AB35-55C8BA8B53C1}" destId="{D024859D-E77E-438B-8589-7E6B02778843}" srcOrd="3" destOrd="0" parTransId="{E537512D-FE9B-464F-A180-CF753A574C76}" sibTransId="{8824B293-1FD0-47C7-AE5C-D11F4E4784FC}"/>
    <dgm:cxn modelId="{1490D1D5-0B43-4986-910C-239B07E5A5F5}" srcId="{9EE1A054-7F8F-4A51-AB35-55C8BA8B53C1}" destId="{AB14AEF7-DC48-4FE5-A0D5-AED5EF913E89}" srcOrd="4" destOrd="0" parTransId="{D5E05401-3BCB-4FDC-8713-5E37CDCC3DA7}" sibTransId="{C047008D-679B-4175-882D-3EA662456D3A}"/>
    <dgm:cxn modelId="{445A3960-4472-49D2-9546-6A06CD9C4FD0}" type="presOf" srcId="{F862CB77-6B02-42EE-B244-B94546335A2D}" destId="{5EEE9DF2-87C0-47E7-8033-BCA04426DF47}" srcOrd="0" destOrd="0" presId="urn:microsoft.com/office/officeart/2005/8/layout/cycle5"/>
    <dgm:cxn modelId="{6F59F583-494B-4315-8954-829864840474}" srcId="{9EE1A054-7F8F-4A51-AB35-55C8BA8B53C1}" destId="{C0D98124-35AF-48D1-8EE4-29AF499AB1B8}" srcOrd="0" destOrd="0" parTransId="{AF3EAF9D-C2A6-4790-AFCC-D5A22FC5511F}" sibTransId="{69E8A94F-FA56-488E-9374-922FC0670E4A}"/>
    <dgm:cxn modelId="{AEB902EC-3BCB-466C-8DA0-286AA66E8634}" type="presOf" srcId="{A89B7C44-B384-458E-A4A4-5F429817A56C}" destId="{5701C5C2-8412-4491-B69A-8E2BF4B178A1}" srcOrd="0" destOrd="0" presId="urn:microsoft.com/office/officeart/2005/8/layout/cycle5"/>
    <dgm:cxn modelId="{A2E7BC50-B9D5-4D1A-8A36-2712BDC332EC}" type="presOf" srcId="{C047008D-679B-4175-882D-3EA662456D3A}" destId="{641AA419-D406-451C-9A1C-9CE6060768EE}" srcOrd="0" destOrd="0" presId="urn:microsoft.com/office/officeart/2005/8/layout/cycle5"/>
    <dgm:cxn modelId="{DBDB1428-6233-4322-96F5-16825E6E428E}" type="presOf" srcId="{C0D98124-35AF-48D1-8EE4-29AF499AB1B8}" destId="{45D2F3F6-2FE4-452B-9D63-BA52B9E37801}" srcOrd="0" destOrd="0" presId="urn:microsoft.com/office/officeart/2005/8/layout/cycle5"/>
    <dgm:cxn modelId="{394345F7-82E8-49CF-9ACE-2C52FD36E369}" type="presOf" srcId="{27B4E7CB-E13F-435B-90B4-D4CF95154131}" destId="{D425A4A1-E3A3-424C-B7DF-BC28689999ED}" srcOrd="0" destOrd="0" presId="urn:microsoft.com/office/officeart/2005/8/layout/cycle5"/>
    <dgm:cxn modelId="{6CCF7D02-1A9F-40E0-B01B-6F3B9136A614}" srcId="{9EE1A054-7F8F-4A51-AB35-55C8BA8B53C1}" destId="{FA2EE11F-007B-4720-BFAD-B98506D448D9}" srcOrd="5" destOrd="0" parTransId="{4889B6A3-BADB-4654-ADEE-4511A1EF322F}" sibTransId="{27B4E7CB-E13F-435B-90B4-D4CF95154131}"/>
    <dgm:cxn modelId="{A94DAF2E-3B68-44E1-8F16-ABD0F2ABC23E}" type="presOf" srcId="{AB14AEF7-DC48-4FE5-A0D5-AED5EF913E89}" destId="{D0EF8C5E-3422-410A-BF88-3C7112035ED8}" srcOrd="0" destOrd="0" presId="urn:microsoft.com/office/officeart/2005/8/layout/cycle5"/>
    <dgm:cxn modelId="{D4190195-4C6E-45C9-9695-46D9D441E89E}" type="presOf" srcId="{9EE1A054-7F8F-4A51-AB35-55C8BA8B53C1}" destId="{F2597902-9C9B-4BD1-8F64-A24824F17F65}" srcOrd="0" destOrd="0" presId="urn:microsoft.com/office/officeart/2005/8/layout/cycle5"/>
    <dgm:cxn modelId="{8304F483-7C65-4176-AE23-9A537D709150}" type="presOf" srcId="{D024859D-E77E-438B-8589-7E6B02778843}" destId="{0FE83709-0140-4A9E-A727-F18618121F56}" srcOrd="0" destOrd="0" presId="urn:microsoft.com/office/officeart/2005/8/layout/cycle5"/>
    <dgm:cxn modelId="{F026DE59-1401-4DA9-ADA7-2E7135A45B43}" type="presOf" srcId="{4697FF14-42C3-4DD3-9C81-DF19FFBAE83A}" destId="{ED1C8213-7FAA-4704-AAEA-CA8E82135BF0}" srcOrd="0" destOrd="0" presId="urn:microsoft.com/office/officeart/2005/8/layout/cycle5"/>
    <dgm:cxn modelId="{43F0E39E-5CC7-4995-A95B-AB6C85C56653}" type="presOf" srcId="{69E8A94F-FA56-488E-9374-922FC0670E4A}" destId="{58AB066B-A746-47C9-867B-5F56585546BE}" srcOrd="0" destOrd="0" presId="urn:microsoft.com/office/officeart/2005/8/layout/cycle5"/>
    <dgm:cxn modelId="{AC1A9762-C4F3-49D8-BE08-3A4C8666297D}" type="presOf" srcId="{8824B293-1FD0-47C7-AE5C-D11F4E4784FC}" destId="{EB2047B7-7F62-4442-9CEA-D432CF945C55}" srcOrd="0" destOrd="0" presId="urn:microsoft.com/office/officeart/2005/8/layout/cycle5"/>
    <dgm:cxn modelId="{B9A84BBD-2599-4392-ABF8-91549D3E7450}" srcId="{9EE1A054-7F8F-4A51-AB35-55C8BA8B53C1}" destId="{D7BBACC9-C96F-4A58-8F85-D2CB57EB6CB8}" srcOrd="2" destOrd="0" parTransId="{74005BFB-AAB8-4EF4-AFCA-2348A1247EE8}" sibTransId="{F862CB77-6B02-42EE-B244-B94546335A2D}"/>
    <dgm:cxn modelId="{600F50DA-CEFB-4F72-B7D4-F4165F7D9AF6}" srcId="{9EE1A054-7F8F-4A51-AB35-55C8BA8B53C1}" destId="{4697FF14-42C3-4DD3-9C81-DF19FFBAE83A}" srcOrd="1" destOrd="0" parTransId="{1D2AF597-7B58-47D4-87F3-BEC88F73839E}" sibTransId="{A89B7C44-B384-458E-A4A4-5F429817A56C}"/>
    <dgm:cxn modelId="{A6120409-5822-4805-A13E-6212F9FE767D}" type="presOf" srcId="{FA2EE11F-007B-4720-BFAD-B98506D448D9}" destId="{406B5D05-4059-4DD9-98C0-0332FBA96140}" srcOrd="0" destOrd="0" presId="urn:microsoft.com/office/officeart/2005/8/layout/cycle5"/>
    <dgm:cxn modelId="{206CEB52-35FF-40AE-A5D9-0650F44057A3}" type="presParOf" srcId="{F2597902-9C9B-4BD1-8F64-A24824F17F65}" destId="{45D2F3F6-2FE4-452B-9D63-BA52B9E37801}" srcOrd="0" destOrd="0" presId="urn:microsoft.com/office/officeart/2005/8/layout/cycle5"/>
    <dgm:cxn modelId="{AB462115-1A90-4859-9EE2-87C5AE1718A1}" type="presParOf" srcId="{F2597902-9C9B-4BD1-8F64-A24824F17F65}" destId="{7D0DD9DC-4EFE-4377-B564-052B876E601E}" srcOrd="1" destOrd="0" presId="urn:microsoft.com/office/officeart/2005/8/layout/cycle5"/>
    <dgm:cxn modelId="{02FBB255-AE43-4A83-919F-774D64AFF123}" type="presParOf" srcId="{F2597902-9C9B-4BD1-8F64-A24824F17F65}" destId="{58AB066B-A746-47C9-867B-5F56585546BE}" srcOrd="2" destOrd="0" presId="urn:microsoft.com/office/officeart/2005/8/layout/cycle5"/>
    <dgm:cxn modelId="{1C584E02-56FD-4AC0-98DF-B892CF5D0B7C}" type="presParOf" srcId="{F2597902-9C9B-4BD1-8F64-A24824F17F65}" destId="{ED1C8213-7FAA-4704-AAEA-CA8E82135BF0}" srcOrd="3" destOrd="0" presId="urn:microsoft.com/office/officeart/2005/8/layout/cycle5"/>
    <dgm:cxn modelId="{CC699B30-05CE-4AEA-8A92-66D753A22CC3}" type="presParOf" srcId="{F2597902-9C9B-4BD1-8F64-A24824F17F65}" destId="{1C91BD1A-2FC2-4157-AFAD-40A570BF00E0}" srcOrd="4" destOrd="0" presId="urn:microsoft.com/office/officeart/2005/8/layout/cycle5"/>
    <dgm:cxn modelId="{000A6545-0941-4D6F-A8CF-43E305660C93}" type="presParOf" srcId="{F2597902-9C9B-4BD1-8F64-A24824F17F65}" destId="{5701C5C2-8412-4491-B69A-8E2BF4B178A1}" srcOrd="5" destOrd="0" presId="urn:microsoft.com/office/officeart/2005/8/layout/cycle5"/>
    <dgm:cxn modelId="{2AA20606-ECA8-4B50-911B-4B8DB7DBB976}" type="presParOf" srcId="{F2597902-9C9B-4BD1-8F64-A24824F17F65}" destId="{FBB668E0-2768-4BCF-A466-A017FED764D4}" srcOrd="6" destOrd="0" presId="urn:microsoft.com/office/officeart/2005/8/layout/cycle5"/>
    <dgm:cxn modelId="{6AD28809-3724-4D5C-B569-CC60BB9591C4}" type="presParOf" srcId="{F2597902-9C9B-4BD1-8F64-A24824F17F65}" destId="{1F178F76-B8B4-4A2B-96F3-69B38D3A38AD}" srcOrd="7" destOrd="0" presId="urn:microsoft.com/office/officeart/2005/8/layout/cycle5"/>
    <dgm:cxn modelId="{23E6C9E7-04C4-42FA-9189-3C576C17EDD4}" type="presParOf" srcId="{F2597902-9C9B-4BD1-8F64-A24824F17F65}" destId="{5EEE9DF2-87C0-47E7-8033-BCA04426DF47}" srcOrd="8" destOrd="0" presId="urn:microsoft.com/office/officeart/2005/8/layout/cycle5"/>
    <dgm:cxn modelId="{DE9D43F8-4FDF-402F-BE37-257B57C6DB6F}" type="presParOf" srcId="{F2597902-9C9B-4BD1-8F64-A24824F17F65}" destId="{0FE83709-0140-4A9E-A727-F18618121F56}" srcOrd="9" destOrd="0" presId="urn:microsoft.com/office/officeart/2005/8/layout/cycle5"/>
    <dgm:cxn modelId="{3D685772-89D8-49F3-B89A-3E88D7C15136}" type="presParOf" srcId="{F2597902-9C9B-4BD1-8F64-A24824F17F65}" destId="{A3F824A8-33E8-45F7-9799-7E635E61C92D}" srcOrd="10" destOrd="0" presId="urn:microsoft.com/office/officeart/2005/8/layout/cycle5"/>
    <dgm:cxn modelId="{A52F13EB-9B14-43E9-BE5E-56018DB069A2}" type="presParOf" srcId="{F2597902-9C9B-4BD1-8F64-A24824F17F65}" destId="{EB2047B7-7F62-4442-9CEA-D432CF945C55}" srcOrd="11" destOrd="0" presId="urn:microsoft.com/office/officeart/2005/8/layout/cycle5"/>
    <dgm:cxn modelId="{184C3E4E-0FB0-4100-97FF-93FEFEEDBA0A}" type="presParOf" srcId="{F2597902-9C9B-4BD1-8F64-A24824F17F65}" destId="{D0EF8C5E-3422-410A-BF88-3C7112035ED8}" srcOrd="12" destOrd="0" presId="urn:microsoft.com/office/officeart/2005/8/layout/cycle5"/>
    <dgm:cxn modelId="{99551FE4-679C-4CC1-90D4-984AD04C6A4E}" type="presParOf" srcId="{F2597902-9C9B-4BD1-8F64-A24824F17F65}" destId="{CC978FED-F7A7-476F-B974-7862FDA68B88}" srcOrd="13" destOrd="0" presId="urn:microsoft.com/office/officeart/2005/8/layout/cycle5"/>
    <dgm:cxn modelId="{23D7EBCB-0323-458B-AFB6-5CB8ED61BF27}" type="presParOf" srcId="{F2597902-9C9B-4BD1-8F64-A24824F17F65}" destId="{641AA419-D406-451C-9A1C-9CE6060768EE}" srcOrd="14" destOrd="0" presId="urn:microsoft.com/office/officeart/2005/8/layout/cycle5"/>
    <dgm:cxn modelId="{EAC831CA-8861-4D76-9815-5BA9DEC5F699}" type="presParOf" srcId="{F2597902-9C9B-4BD1-8F64-A24824F17F65}" destId="{406B5D05-4059-4DD9-98C0-0332FBA96140}" srcOrd="15" destOrd="0" presId="urn:microsoft.com/office/officeart/2005/8/layout/cycle5"/>
    <dgm:cxn modelId="{2CFC056F-8D00-47F5-8F03-3D969C30526F}" type="presParOf" srcId="{F2597902-9C9B-4BD1-8F64-A24824F17F65}" destId="{FA7D1ED0-8CB7-4526-983E-EA430B9F5A0D}" srcOrd="16" destOrd="0" presId="urn:microsoft.com/office/officeart/2005/8/layout/cycle5"/>
    <dgm:cxn modelId="{0A894614-B969-48C9-82DA-C8A9C6DDC3EE}" type="presParOf" srcId="{F2597902-9C9B-4BD1-8F64-A24824F17F65}" destId="{D425A4A1-E3A3-424C-B7DF-BC28689999E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FF26051-8102-4F35-B7B0-4CD43FB07B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38E10F4-4845-4921-9FAB-1E74D075048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 rtl="0"/>
          <a:r>
            <a:rPr lang="es-ES" sz="1500" b="1" dirty="0" smtClean="0">
              <a:solidFill>
                <a:schemeClr val="accent1">
                  <a:lumMod val="75000"/>
                </a:schemeClr>
              </a:solidFill>
            </a:rPr>
            <a:t>Modelo de región en el horizonte 2020</a:t>
          </a:r>
          <a:endParaRPr lang="es-ES" sz="1500" b="1" dirty="0">
            <a:solidFill>
              <a:schemeClr val="accent1">
                <a:lumMod val="75000"/>
              </a:schemeClr>
            </a:solidFill>
          </a:endParaRPr>
        </a:p>
      </dgm:t>
    </dgm:pt>
    <dgm:pt modelId="{14E772E6-728E-44B9-908D-C589A83DF4F0}" type="parTrans" cxnId="{ED487CCC-17A9-4ED0-97E4-5BD6DFF05C98}">
      <dgm:prSet/>
      <dgm:spPr/>
      <dgm:t>
        <a:bodyPr/>
        <a:lstStyle/>
        <a:p>
          <a:endParaRPr lang="es-ES"/>
        </a:p>
      </dgm:t>
    </dgm:pt>
    <dgm:pt modelId="{3DCEB9F7-0EC8-4300-B434-32030E03A2E9}" type="sibTrans" cxnId="{ED487CCC-17A9-4ED0-97E4-5BD6DFF05C98}">
      <dgm:prSet/>
      <dgm:spPr/>
      <dgm:t>
        <a:bodyPr/>
        <a:lstStyle/>
        <a:p>
          <a:endParaRPr lang="es-ES"/>
        </a:p>
      </dgm:t>
    </dgm:pt>
    <dgm:pt modelId="{B62D95BB-4C97-4ADE-BB44-0A0C2AB8F388}" type="pres">
      <dgm:prSet presAssocID="{FFF26051-8102-4F35-B7B0-4CD43FB07B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5FFD43-697F-4816-9661-B4618C3EA789}" type="pres">
      <dgm:prSet presAssocID="{F38E10F4-4845-4921-9FAB-1E74D075048C}" presName="parentText" presStyleLbl="node1" presStyleIdx="0" presStyleCnt="1" custAng="0" custScaleY="32802" custLinFactNeighborY="-1295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7C7678-B004-41D2-9AF9-4AEF9EC0590B}" type="presOf" srcId="{FFF26051-8102-4F35-B7B0-4CD43FB07B7A}" destId="{B62D95BB-4C97-4ADE-BB44-0A0C2AB8F388}" srcOrd="0" destOrd="0" presId="urn:microsoft.com/office/officeart/2005/8/layout/vList2"/>
    <dgm:cxn modelId="{ED487CCC-17A9-4ED0-97E4-5BD6DFF05C98}" srcId="{FFF26051-8102-4F35-B7B0-4CD43FB07B7A}" destId="{F38E10F4-4845-4921-9FAB-1E74D075048C}" srcOrd="0" destOrd="0" parTransId="{14E772E6-728E-44B9-908D-C589A83DF4F0}" sibTransId="{3DCEB9F7-0EC8-4300-B434-32030E03A2E9}"/>
    <dgm:cxn modelId="{155CDC18-0EB2-4B2C-B876-931121F88237}" type="presOf" srcId="{F38E10F4-4845-4921-9FAB-1E74D075048C}" destId="{8D5FFD43-697F-4816-9661-B4618C3EA789}" srcOrd="0" destOrd="0" presId="urn:microsoft.com/office/officeart/2005/8/layout/vList2"/>
    <dgm:cxn modelId="{F3DA1994-66C5-4AFD-9D8E-D5B1C6A6559A}" type="presParOf" srcId="{B62D95BB-4C97-4ADE-BB44-0A0C2AB8F388}" destId="{8D5FFD43-697F-4816-9661-B4618C3EA7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6447740-E8F4-48F7-A389-C2D32D638FCE}" type="doc">
      <dgm:prSet loTypeId="urn:microsoft.com/office/officeart/2005/8/layout/cycle3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A47261E-C443-43D5-9E2B-FDA3184D9920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500" dirty="0" smtClean="0"/>
            <a:t>GOBERNANZA</a:t>
          </a:r>
        </a:p>
      </dgm:t>
    </dgm:pt>
    <dgm:pt modelId="{F6D53B71-D76F-4B2F-AFCD-210C242C3038}" type="parTrans" cxnId="{D3D96E82-C2BC-4E49-922F-7DA15B909DDE}">
      <dgm:prSet/>
      <dgm:spPr/>
      <dgm:t>
        <a:bodyPr/>
        <a:lstStyle/>
        <a:p>
          <a:endParaRPr lang="es-ES"/>
        </a:p>
      </dgm:t>
    </dgm:pt>
    <dgm:pt modelId="{AFDC3EE2-0869-4D08-85EB-381BB5C5E6BC}" type="sibTrans" cxnId="{D3D96E82-C2BC-4E49-922F-7DA15B909DDE}">
      <dgm:prSet/>
      <dgm:spPr/>
      <dgm:t>
        <a:bodyPr/>
        <a:lstStyle/>
        <a:p>
          <a:endParaRPr lang="es-ES" dirty="0"/>
        </a:p>
      </dgm:t>
    </dgm:pt>
    <dgm:pt modelId="{BF5203C7-6169-40A2-AD34-049EDACB8491}">
      <dgm:prSet phldrT="[Texto]" custT="1"/>
      <dgm:spPr>
        <a:solidFill>
          <a:srgbClr val="547DB6"/>
        </a:solidFill>
      </dgm:spPr>
      <dgm:t>
        <a:bodyPr/>
        <a:lstStyle/>
        <a:p>
          <a:r>
            <a:rPr lang="es-ES" sz="500" dirty="0" smtClean="0"/>
            <a:t>ANALISIS DEL SISTEMA DE INNOVACIÓN </a:t>
          </a:r>
        </a:p>
      </dgm:t>
    </dgm:pt>
    <dgm:pt modelId="{96C3577B-B7ED-460E-B228-702B661B71A7}" type="parTrans" cxnId="{E7D473C3-B04A-43FF-B2A7-ADAD38FF6D63}">
      <dgm:prSet/>
      <dgm:spPr/>
      <dgm:t>
        <a:bodyPr/>
        <a:lstStyle/>
        <a:p>
          <a:endParaRPr lang="es-ES"/>
        </a:p>
      </dgm:t>
    </dgm:pt>
    <dgm:pt modelId="{7C98B907-D3A1-48B8-9E05-D5D393739F9E}" type="sibTrans" cxnId="{E7D473C3-B04A-43FF-B2A7-ADAD38FF6D63}">
      <dgm:prSet/>
      <dgm:spPr/>
      <dgm:t>
        <a:bodyPr/>
        <a:lstStyle/>
        <a:p>
          <a:endParaRPr lang="es-ES"/>
        </a:p>
      </dgm:t>
    </dgm:pt>
    <dgm:pt modelId="{446BABA6-C0B7-4C67-BEFA-AF08C0C0D0C3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DESCUBRIMIENTO EMPRENDEDOR</a:t>
          </a:r>
        </a:p>
      </dgm:t>
    </dgm:pt>
    <dgm:pt modelId="{35C623D9-F12D-44BA-AE24-6733CC716CE2}" type="parTrans" cxnId="{4F4C3694-0C8B-4404-B999-698446769B1B}">
      <dgm:prSet/>
      <dgm:spPr/>
      <dgm:t>
        <a:bodyPr/>
        <a:lstStyle/>
        <a:p>
          <a:endParaRPr lang="es-ES"/>
        </a:p>
      </dgm:t>
    </dgm:pt>
    <dgm:pt modelId="{CB21E47A-09F9-4093-93B3-6CDF2DDB7761}" type="sibTrans" cxnId="{4F4C3694-0C8B-4404-B999-698446769B1B}">
      <dgm:prSet/>
      <dgm:spPr/>
      <dgm:t>
        <a:bodyPr/>
        <a:lstStyle/>
        <a:p>
          <a:endParaRPr lang="es-ES"/>
        </a:p>
      </dgm:t>
    </dgm:pt>
    <dgm:pt modelId="{3B5A0345-E08F-45B8-92AB-3D2D573B52A5}">
      <dgm:prSet phldrT="[Texto]" custT="1"/>
      <dgm:spPr>
        <a:solidFill>
          <a:srgbClr val="FF3300"/>
        </a:solidFill>
      </dgm:spPr>
      <dgm:t>
        <a:bodyPr/>
        <a:lstStyle/>
        <a:p>
          <a:r>
            <a:rPr lang="es-ES" sz="500" dirty="0" smtClean="0"/>
            <a:t>PRIORIZACIÓN</a:t>
          </a:r>
        </a:p>
      </dgm:t>
    </dgm:pt>
    <dgm:pt modelId="{4F240589-05C6-4B1E-801E-DAE7E6EA22B8}" type="parTrans" cxnId="{9E780672-D586-4E53-91BA-CA241A776441}">
      <dgm:prSet/>
      <dgm:spPr/>
      <dgm:t>
        <a:bodyPr/>
        <a:lstStyle/>
        <a:p>
          <a:endParaRPr lang="es-ES"/>
        </a:p>
      </dgm:t>
    </dgm:pt>
    <dgm:pt modelId="{70C2F17A-6CE4-4034-AB03-DB32B6F8F445}" type="sibTrans" cxnId="{9E780672-D586-4E53-91BA-CA241A776441}">
      <dgm:prSet/>
      <dgm:spPr/>
      <dgm:t>
        <a:bodyPr/>
        <a:lstStyle/>
        <a:p>
          <a:endParaRPr lang="es-ES"/>
        </a:p>
      </dgm:t>
    </dgm:pt>
    <dgm:pt modelId="{9EB1CF95-F3CF-45EB-A3DC-BB3C9D1BDF68}">
      <dgm:prSet phldrT="[Texto]" custT="1"/>
      <dgm:spPr>
        <a:solidFill>
          <a:schemeClr val="tx2">
            <a:lumMod val="60000"/>
            <a:lumOff val="40000"/>
            <a:alpha val="88000"/>
          </a:schemeClr>
        </a:solidFill>
      </dgm:spPr>
      <dgm:t>
        <a:bodyPr/>
        <a:lstStyle/>
        <a:p>
          <a:r>
            <a:rPr lang="es-ES" sz="500" dirty="0" smtClean="0"/>
            <a:t>POLÍTICAS Y SISTEMA DE EVALUACIÓN </a:t>
          </a:r>
          <a:endParaRPr lang="es-ES" sz="500" dirty="0"/>
        </a:p>
      </dgm:t>
    </dgm:pt>
    <dgm:pt modelId="{7E5D71A3-71BA-41C9-941B-A99A58FCD5A8}" type="parTrans" cxnId="{84EB6BF4-9F57-4E14-961B-164BF260E0AD}">
      <dgm:prSet/>
      <dgm:spPr/>
      <dgm:t>
        <a:bodyPr/>
        <a:lstStyle/>
        <a:p>
          <a:endParaRPr lang="es-ES"/>
        </a:p>
      </dgm:t>
    </dgm:pt>
    <dgm:pt modelId="{410F0E0D-BEA0-4F61-9DAE-6216D46E5FB6}" type="sibTrans" cxnId="{84EB6BF4-9F57-4E14-961B-164BF260E0AD}">
      <dgm:prSet/>
      <dgm:spPr/>
      <dgm:t>
        <a:bodyPr/>
        <a:lstStyle/>
        <a:p>
          <a:endParaRPr lang="es-ES"/>
        </a:p>
      </dgm:t>
    </dgm:pt>
    <dgm:pt modelId="{B5843217-460E-4A1C-8EF9-49466922BB3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500" dirty="0" smtClean="0"/>
            <a:t>VISIÓN</a:t>
          </a:r>
        </a:p>
      </dgm:t>
    </dgm:pt>
    <dgm:pt modelId="{877B9FEF-3338-46BE-A5AE-F23E3C3A9F27}" type="parTrans" cxnId="{EC4196EA-D8F2-4391-BA39-9C76901DFFE6}">
      <dgm:prSet/>
      <dgm:spPr/>
      <dgm:t>
        <a:bodyPr/>
        <a:lstStyle/>
        <a:p>
          <a:endParaRPr lang="es-ES"/>
        </a:p>
      </dgm:t>
    </dgm:pt>
    <dgm:pt modelId="{FFD3B7FF-CF9C-451B-A40A-2866BB9C78D6}" type="sibTrans" cxnId="{EC4196EA-D8F2-4391-BA39-9C76901DFFE6}">
      <dgm:prSet/>
      <dgm:spPr/>
      <dgm:t>
        <a:bodyPr/>
        <a:lstStyle/>
        <a:p>
          <a:endParaRPr lang="es-ES"/>
        </a:p>
      </dgm:t>
    </dgm:pt>
    <dgm:pt modelId="{C5C57EA9-D144-4496-A65E-9649E6A66C32}" type="pres">
      <dgm:prSet presAssocID="{06447740-E8F4-48F7-A389-C2D32D638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BDB072-4ACC-40E2-A11E-BCFDBD05F16A}" type="pres">
      <dgm:prSet presAssocID="{06447740-E8F4-48F7-A389-C2D32D638FCE}" presName="cycle" presStyleCnt="0"/>
      <dgm:spPr/>
    </dgm:pt>
    <dgm:pt modelId="{C556B71B-6212-418D-8BB2-99FE0D79E891}" type="pres">
      <dgm:prSet presAssocID="{DA47261E-C443-43D5-9E2B-FDA3184D992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9A01-919D-42C3-9B0B-082117D3F319}" type="pres">
      <dgm:prSet presAssocID="{AFDC3EE2-0869-4D08-85EB-381BB5C5E6B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6DE6793-575F-45AD-BD26-71DDF3D439E6}" type="pres">
      <dgm:prSet presAssocID="{BF5203C7-6169-40A2-AD34-049EDACB8491}" presName="nodeFollowingNodes" presStyleLbl="node1" presStyleIdx="1" presStyleCnt="6" custRadScaleRad="96843" custRadScaleInc="66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A7FFE-685D-4512-8AEF-18A7680A287A}" type="pres">
      <dgm:prSet presAssocID="{446BABA6-C0B7-4C67-BEFA-AF08C0C0D0C3}" presName="nodeFollowingNodes" presStyleLbl="node1" presStyleIdx="2" presStyleCnt="6" custScaleX="110194" custRadScaleRad="95259" custRadScaleInc="-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38369-67D4-4345-9986-AC8E21537F43}" type="pres">
      <dgm:prSet presAssocID="{B5843217-460E-4A1C-8EF9-49466922BB3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1712-9664-467A-BA3C-0E4DAAC3CCD9}" type="pres">
      <dgm:prSet presAssocID="{3B5A0345-E08F-45B8-92AB-3D2D573B52A5}" presName="nodeFollowingNodes" presStyleLbl="node1" presStyleIdx="4" presStyleCnt="6" custRadScaleRad="95259" custRadScaleInc="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6813D-C538-4F16-8C38-036743EB03FF}" type="pres">
      <dgm:prSet presAssocID="{9EB1CF95-F3CF-45EB-A3DC-BB3C9D1BDF68}" presName="nodeFollowingNodes" presStyleLbl="node1" presStyleIdx="5" presStyleCnt="6" custRadScaleRad="102180" custRadScaleInc="-116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780672-D586-4E53-91BA-CA241A776441}" srcId="{06447740-E8F4-48F7-A389-C2D32D638FCE}" destId="{3B5A0345-E08F-45B8-92AB-3D2D573B52A5}" srcOrd="4" destOrd="0" parTransId="{4F240589-05C6-4B1E-801E-DAE7E6EA22B8}" sibTransId="{70C2F17A-6CE4-4034-AB03-DB32B6F8F445}"/>
    <dgm:cxn modelId="{EC4196EA-D8F2-4391-BA39-9C76901DFFE6}" srcId="{06447740-E8F4-48F7-A389-C2D32D638FCE}" destId="{B5843217-460E-4A1C-8EF9-49466922BB34}" srcOrd="3" destOrd="0" parTransId="{877B9FEF-3338-46BE-A5AE-F23E3C3A9F27}" sibTransId="{FFD3B7FF-CF9C-451B-A40A-2866BB9C78D6}"/>
    <dgm:cxn modelId="{71018152-92B6-42A8-90DE-764388CB8816}" type="presOf" srcId="{06447740-E8F4-48F7-A389-C2D32D638FCE}" destId="{C5C57EA9-D144-4496-A65E-9649E6A66C32}" srcOrd="0" destOrd="0" presId="urn:microsoft.com/office/officeart/2005/8/layout/cycle3"/>
    <dgm:cxn modelId="{84EB6BF4-9F57-4E14-961B-164BF260E0AD}" srcId="{06447740-E8F4-48F7-A389-C2D32D638FCE}" destId="{9EB1CF95-F3CF-45EB-A3DC-BB3C9D1BDF68}" srcOrd="5" destOrd="0" parTransId="{7E5D71A3-71BA-41C9-941B-A99A58FCD5A8}" sibTransId="{410F0E0D-BEA0-4F61-9DAE-6216D46E5FB6}"/>
    <dgm:cxn modelId="{E570FA06-65FA-4011-A090-7EDB3076F40E}" type="presOf" srcId="{446BABA6-C0B7-4C67-BEFA-AF08C0C0D0C3}" destId="{61EA7FFE-685D-4512-8AEF-18A7680A287A}" srcOrd="0" destOrd="0" presId="urn:microsoft.com/office/officeart/2005/8/layout/cycle3"/>
    <dgm:cxn modelId="{D4803E52-64B5-45BC-94BC-F14F5E746EEF}" type="presOf" srcId="{AFDC3EE2-0869-4D08-85EB-381BB5C5E6BC}" destId="{D1AA9A01-919D-42C3-9B0B-082117D3F319}" srcOrd="0" destOrd="0" presId="urn:microsoft.com/office/officeart/2005/8/layout/cycle3"/>
    <dgm:cxn modelId="{E7D473C3-B04A-43FF-B2A7-ADAD38FF6D63}" srcId="{06447740-E8F4-48F7-A389-C2D32D638FCE}" destId="{BF5203C7-6169-40A2-AD34-049EDACB8491}" srcOrd="1" destOrd="0" parTransId="{96C3577B-B7ED-460E-B228-702B661B71A7}" sibTransId="{7C98B907-D3A1-48B8-9E05-D5D393739F9E}"/>
    <dgm:cxn modelId="{A2313FB9-D4DD-4E3A-BB38-E05C5AB44E1F}" type="presOf" srcId="{B5843217-460E-4A1C-8EF9-49466922BB34}" destId="{3BD38369-67D4-4345-9986-AC8E21537F43}" srcOrd="0" destOrd="0" presId="urn:microsoft.com/office/officeart/2005/8/layout/cycle3"/>
    <dgm:cxn modelId="{EA8193A7-0671-4A9A-8F73-BC441D834D66}" type="presOf" srcId="{DA47261E-C443-43D5-9E2B-FDA3184D9920}" destId="{C556B71B-6212-418D-8BB2-99FE0D79E891}" srcOrd="0" destOrd="0" presId="urn:microsoft.com/office/officeart/2005/8/layout/cycle3"/>
    <dgm:cxn modelId="{D3D96E82-C2BC-4E49-922F-7DA15B909DDE}" srcId="{06447740-E8F4-48F7-A389-C2D32D638FCE}" destId="{DA47261E-C443-43D5-9E2B-FDA3184D9920}" srcOrd="0" destOrd="0" parTransId="{F6D53B71-D76F-4B2F-AFCD-210C242C3038}" sibTransId="{AFDC3EE2-0869-4D08-85EB-381BB5C5E6BC}"/>
    <dgm:cxn modelId="{52482C0B-2EFA-4C63-A422-0B9887ABD9D4}" type="presOf" srcId="{3B5A0345-E08F-45B8-92AB-3D2D573B52A5}" destId="{AF4A1712-9664-467A-BA3C-0E4DAAC3CCD9}" srcOrd="0" destOrd="0" presId="urn:microsoft.com/office/officeart/2005/8/layout/cycle3"/>
    <dgm:cxn modelId="{C5F2217E-BA16-4E2E-97DB-263886E42EEA}" type="presOf" srcId="{BF5203C7-6169-40A2-AD34-049EDACB8491}" destId="{56DE6793-575F-45AD-BD26-71DDF3D439E6}" srcOrd="0" destOrd="0" presId="urn:microsoft.com/office/officeart/2005/8/layout/cycle3"/>
    <dgm:cxn modelId="{4F4C3694-0C8B-4404-B999-698446769B1B}" srcId="{06447740-E8F4-48F7-A389-C2D32D638FCE}" destId="{446BABA6-C0B7-4C67-BEFA-AF08C0C0D0C3}" srcOrd="2" destOrd="0" parTransId="{35C623D9-F12D-44BA-AE24-6733CC716CE2}" sibTransId="{CB21E47A-09F9-4093-93B3-6CDF2DDB7761}"/>
    <dgm:cxn modelId="{E796F7B5-4543-4A5E-A204-399EEA574131}" type="presOf" srcId="{9EB1CF95-F3CF-45EB-A3DC-BB3C9D1BDF68}" destId="{3A66813D-C538-4F16-8C38-036743EB03FF}" srcOrd="0" destOrd="0" presId="urn:microsoft.com/office/officeart/2005/8/layout/cycle3"/>
    <dgm:cxn modelId="{AD2346DE-ED53-47D1-ABDC-E0B45F75EFD8}" type="presParOf" srcId="{C5C57EA9-D144-4496-A65E-9649E6A66C32}" destId="{11BDB072-4ACC-40E2-A11E-BCFDBD05F16A}" srcOrd="0" destOrd="0" presId="urn:microsoft.com/office/officeart/2005/8/layout/cycle3"/>
    <dgm:cxn modelId="{43EB572B-49AF-4770-BE1E-360389D5A513}" type="presParOf" srcId="{11BDB072-4ACC-40E2-A11E-BCFDBD05F16A}" destId="{C556B71B-6212-418D-8BB2-99FE0D79E891}" srcOrd="0" destOrd="0" presId="urn:microsoft.com/office/officeart/2005/8/layout/cycle3"/>
    <dgm:cxn modelId="{3D2B3270-DA03-48D0-B8BD-95F4EB47E0BA}" type="presParOf" srcId="{11BDB072-4ACC-40E2-A11E-BCFDBD05F16A}" destId="{D1AA9A01-919D-42C3-9B0B-082117D3F319}" srcOrd="1" destOrd="0" presId="urn:microsoft.com/office/officeart/2005/8/layout/cycle3"/>
    <dgm:cxn modelId="{1564B615-060C-4BBD-89A8-7C8181E9B839}" type="presParOf" srcId="{11BDB072-4ACC-40E2-A11E-BCFDBD05F16A}" destId="{56DE6793-575F-45AD-BD26-71DDF3D439E6}" srcOrd="2" destOrd="0" presId="urn:microsoft.com/office/officeart/2005/8/layout/cycle3"/>
    <dgm:cxn modelId="{86404788-3ABD-4A4F-BE4A-310F13857D13}" type="presParOf" srcId="{11BDB072-4ACC-40E2-A11E-BCFDBD05F16A}" destId="{61EA7FFE-685D-4512-8AEF-18A7680A287A}" srcOrd="3" destOrd="0" presId="urn:microsoft.com/office/officeart/2005/8/layout/cycle3"/>
    <dgm:cxn modelId="{D1E5D67B-2B34-42E7-A00F-BDAADFE88A12}" type="presParOf" srcId="{11BDB072-4ACC-40E2-A11E-BCFDBD05F16A}" destId="{3BD38369-67D4-4345-9986-AC8E21537F43}" srcOrd="4" destOrd="0" presId="urn:microsoft.com/office/officeart/2005/8/layout/cycle3"/>
    <dgm:cxn modelId="{DB7C2140-DD3F-4AB0-9824-60CDA5EFE9BF}" type="presParOf" srcId="{11BDB072-4ACC-40E2-A11E-BCFDBD05F16A}" destId="{AF4A1712-9664-467A-BA3C-0E4DAAC3CCD9}" srcOrd="5" destOrd="0" presId="urn:microsoft.com/office/officeart/2005/8/layout/cycle3"/>
    <dgm:cxn modelId="{C244C896-46FB-42A4-A04D-4B291A8D3470}" type="presParOf" srcId="{11BDB072-4ACC-40E2-A11E-BCFDBD05F16A}" destId="{3A66813D-C538-4F16-8C38-036743EB03FF}" srcOrd="6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6447740-E8F4-48F7-A389-C2D32D638FCE}" type="doc">
      <dgm:prSet loTypeId="urn:microsoft.com/office/officeart/2005/8/layout/cycle3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A47261E-C443-43D5-9E2B-FDA3184D9920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500" dirty="0" smtClean="0"/>
            <a:t>GOBERNANZA</a:t>
          </a:r>
        </a:p>
      </dgm:t>
    </dgm:pt>
    <dgm:pt modelId="{F6D53B71-D76F-4B2F-AFCD-210C242C3038}" type="parTrans" cxnId="{D3D96E82-C2BC-4E49-922F-7DA15B909DDE}">
      <dgm:prSet/>
      <dgm:spPr/>
      <dgm:t>
        <a:bodyPr/>
        <a:lstStyle/>
        <a:p>
          <a:endParaRPr lang="es-ES"/>
        </a:p>
      </dgm:t>
    </dgm:pt>
    <dgm:pt modelId="{AFDC3EE2-0869-4D08-85EB-381BB5C5E6BC}" type="sibTrans" cxnId="{D3D96E82-C2BC-4E49-922F-7DA15B909DDE}">
      <dgm:prSet/>
      <dgm:spPr/>
      <dgm:t>
        <a:bodyPr/>
        <a:lstStyle/>
        <a:p>
          <a:endParaRPr lang="es-ES" dirty="0"/>
        </a:p>
      </dgm:t>
    </dgm:pt>
    <dgm:pt modelId="{BF5203C7-6169-40A2-AD34-049EDACB8491}">
      <dgm:prSet phldrT="[Texto]" custT="1"/>
      <dgm:spPr>
        <a:solidFill>
          <a:srgbClr val="547DB6"/>
        </a:solidFill>
      </dgm:spPr>
      <dgm:t>
        <a:bodyPr/>
        <a:lstStyle/>
        <a:p>
          <a:r>
            <a:rPr lang="es-ES" sz="500" dirty="0" smtClean="0"/>
            <a:t>ANALISIS DEL SISTEMA DE INNOVACIÓN </a:t>
          </a:r>
        </a:p>
      </dgm:t>
    </dgm:pt>
    <dgm:pt modelId="{96C3577B-B7ED-460E-B228-702B661B71A7}" type="parTrans" cxnId="{E7D473C3-B04A-43FF-B2A7-ADAD38FF6D63}">
      <dgm:prSet/>
      <dgm:spPr/>
      <dgm:t>
        <a:bodyPr/>
        <a:lstStyle/>
        <a:p>
          <a:endParaRPr lang="es-ES"/>
        </a:p>
      </dgm:t>
    </dgm:pt>
    <dgm:pt modelId="{7C98B907-D3A1-48B8-9E05-D5D393739F9E}" type="sibTrans" cxnId="{E7D473C3-B04A-43FF-B2A7-ADAD38FF6D63}">
      <dgm:prSet/>
      <dgm:spPr/>
      <dgm:t>
        <a:bodyPr/>
        <a:lstStyle/>
        <a:p>
          <a:endParaRPr lang="es-ES"/>
        </a:p>
      </dgm:t>
    </dgm:pt>
    <dgm:pt modelId="{446BABA6-C0B7-4C67-BEFA-AF08C0C0D0C3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DESCUBRIMIENTO EMPRENDEDOR</a:t>
          </a:r>
        </a:p>
      </dgm:t>
    </dgm:pt>
    <dgm:pt modelId="{35C623D9-F12D-44BA-AE24-6733CC716CE2}" type="parTrans" cxnId="{4F4C3694-0C8B-4404-B999-698446769B1B}">
      <dgm:prSet/>
      <dgm:spPr/>
      <dgm:t>
        <a:bodyPr/>
        <a:lstStyle/>
        <a:p>
          <a:endParaRPr lang="es-ES"/>
        </a:p>
      </dgm:t>
    </dgm:pt>
    <dgm:pt modelId="{CB21E47A-09F9-4093-93B3-6CDF2DDB7761}" type="sibTrans" cxnId="{4F4C3694-0C8B-4404-B999-698446769B1B}">
      <dgm:prSet/>
      <dgm:spPr/>
      <dgm:t>
        <a:bodyPr/>
        <a:lstStyle/>
        <a:p>
          <a:endParaRPr lang="es-ES"/>
        </a:p>
      </dgm:t>
    </dgm:pt>
    <dgm:pt modelId="{3B5A0345-E08F-45B8-92AB-3D2D573B52A5}">
      <dgm:prSet phldrT="[Texto]" custT="1"/>
      <dgm:spPr>
        <a:solidFill>
          <a:srgbClr val="FF3300"/>
        </a:solidFill>
      </dgm:spPr>
      <dgm:t>
        <a:bodyPr/>
        <a:lstStyle/>
        <a:p>
          <a:r>
            <a:rPr lang="es-ES" sz="500" dirty="0" smtClean="0"/>
            <a:t>PRIORIZACIÓN</a:t>
          </a:r>
        </a:p>
      </dgm:t>
    </dgm:pt>
    <dgm:pt modelId="{4F240589-05C6-4B1E-801E-DAE7E6EA22B8}" type="parTrans" cxnId="{9E780672-D586-4E53-91BA-CA241A776441}">
      <dgm:prSet/>
      <dgm:spPr/>
      <dgm:t>
        <a:bodyPr/>
        <a:lstStyle/>
        <a:p>
          <a:endParaRPr lang="es-ES"/>
        </a:p>
      </dgm:t>
    </dgm:pt>
    <dgm:pt modelId="{70C2F17A-6CE4-4034-AB03-DB32B6F8F445}" type="sibTrans" cxnId="{9E780672-D586-4E53-91BA-CA241A776441}">
      <dgm:prSet/>
      <dgm:spPr/>
      <dgm:t>
        <a:bodyPr/>
        <a:lstStyle/>
        <a:p>
          <a:endParaRPr lang="es-ES"/>
        </a:p>
      </dgm:t>
    </dgm:pt>
    <dgm:pt modelId="{9EB1CF95-F3CF-45EB-A3DC-BB3C9D1BDF68}">
      <dgm:prSet phldrT="[Texto]" custT="1"/>
      <dgm:spPr>
        <a:solidFill>
          <a:schemeClr val="tx2">
            <a:lumMod val="60000"/>
            <a:lumOff val="40000"/>
            <a:alpha val="88000"/>
          </a:schemeClr>
        </a:solidFill>
      </dgm:spPr>
      <dgm:t>
        <a:bodyPr/>
        <a:lstStyle/>
        <a:p>
          <a:r>
            <a:rPr lang="es-ES" sz="500" dirty="0" smtClean="0"/>
            <a:t>POLÍTICAS Y SISTEMA DE EVALUACIÓN </a:t>
          </a:r>
          <a:endParaRPr lang="es-ES" sz="500" dirty="0"/>
        </a:p>
      </dgm:t>
    </dgm:pt>
    <dgm:pt modelId="{7E5D71A3-71BA-41C9-941B-A99A58FCD5A8}" type="parTrans" cxnId="{84EB6BF4-9F57-4E14-961B-164BF260E0AD}">
      <dgm:prSet/>
      <dgm:spPr/>
      <dgm:t>
        <a:bodyPr/>
        <a:lstStyle/>
        <a:p>
          <a:endParaRPr lang="es-ES"/>
        </a:p>
      </dgm:t>
    </dgm:pt>
    <dgm:pt modelId="{410F0E0D-BEA0-4F61-9DAE-6216D46E5FB6}" type="sibTrans" cxnId="{84EB6BF4-9F57-4E14-961B-164BF260E0AD}">
      <dgm:prSet/>
      <dgm:spPr/>
      <dgm:t>
        <a:bodyPr/>
        <a:lstStyle/>
        <a:p>
          <a:endParaRPr lang="es-ES"/>
        </a:p>
      </dgm:t>
    </dgm:pt>
    <dgm:pt modelId="{B5843217-460E-4A1C-8EF9-49466922BB3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500" dirty="0" smtClean="0"/>
            <a:t>VISIÓN</a:t>
          </a:r>
        </a:p>
      </dgm:t>
    </dgm:pt>
    <dgm:pt modelId="{877B9FEF-3338-46BE-A5AE-F23E3C3A9F27}" type="parTrans" cxnId="{EC4196EA-D8F2-4391-BA39-9C76901DFFE6}">
      <dgm:prSet/>
      <dgm:spPr/>
      <dgm:t>
        <a:bodyPr/>
        <a:lstStyle/>
        <a:p>
          <a:endParaRPr lang="es-ES"/>
        </a:p>
      </dgm:t>
    </dgm:pt>
    <dgm:pt modelId="{FFD3B7FF-CF9C-451B-A40A-2866BB9C78D6}" type="sibTrans" cxnId="{EC4196EA-D8F2-4391-BA39-9C76901DFFE6}">
      <dgm:prSet/>
      <dgm:spPr/>
      <dgm:t>
        <a:bodyPr/>
        <a:lstStyle/>
        <a:p>
          <a:endParaRPr lang="es-ES"/>
        </a:p>
      </dgm:t>
    </dgm:pt>
    <dgm:pt modelId="{C5C57EA9-D144-4496-A65E-9649E6A66C32}" type="pres">
      <dgm:prSet presAssocID="{06447740-E8F4-48F7-A389-C2D32D638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BDB072-4ACC-40E2-A11E-BCFDBD05F16A}" type="pres">
      <dgm:prSet presAssocID="{06447740-E8F4-48F7-A389-C2D32D638FCE}" presName="cycle" presStyleCnt="0"/>
      <dgm:spPr/>
    </dgm:pt>
    <dgm:pt modelId="{C556B71B-6212-418D-8BB2-99FE0D79E891}" type="pres">
      <dgm:prSet presAssocID="{DA47261E-C443-43D5-9E2B-FDA3184D992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9A01-919D-42C3-9B0B-082117D3F319}" type="pres">
      <dgm:prSet presAssocID="{AFDC3EE2-0869-4D08-85EB-381BB5C5E6B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6DE6793-575F-45AD-BD26-71DDF3D439E6}" type="pres">
      <dgm:prSet presAssocID="{BF5203C7-6169-40A2-AD34-049EDACB8491}" presName="nodeFollowingNodes" presStyleLbl="node1" presStyleIdx="1" presStyleCnt="6" custRadScaleRad="96843" custRadScaleInc="66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A7FFE-685D-4512-8AEF-18A7680A287A}" type="pres">
      <dgm:prSet presAssocID="{446BABA6-C0B7-4C67-BEFA-AF08C0C0D0C3}" presName="nodeFollowingNodes" presStyleLbl="node1" presStyleIdx="2" presStyleCnt="6" custScaleX="110194" custRadScaleRad="95259" custRadScaleInc="-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38369-67D4-4345-9986-AC8E21537F43}" type="pres">
      <dgm:prSet presAssocID="{B5843217-460E-4A1C-8EF9-49466922BB3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1712-9664-467A-BA3C-0E4DAAC3CCD9}" type="pres">
      <dgm:prSet presAssocID="{3B5A0345-E08F-45B8-92AB-3D2D573B52A5}" presName="nodeFollowingNodes" presStyleLbl="node1" presStyleIdx="4" presStyleCnt="6" custRadScaleRad="95259" custRadScaleInc="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6813D-C538-4F16-8C38-036743EB03FF}" type="pres">
      <dgm:prSet presAssocID="{9EB1CF95-F3CF-45EB-A3DC-BB3C9D1BDF68}" presName="nodeFollowingNodes" presStyleLbl="node1" presStyleIdx="5" presStyleCnt="6" custRadScaleRad="102180" custRadScaleInc="-116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A195C51-2F9D-4630-8F80-72344A612632}" type="presOf" srcId="{AFDC3EE2-0869-4D08-85EB-381BB5C5E6BC}" destId="{D1AA9A01-919D-42C3-9B0B-082117D3F319}" srcOrd="0" destOrd="0" presId="urn:microsoft.com/office/officeart/2005/8/layout/cycle3"/>
    <dgm:cxn modelId="{07ED802A-B84B-444C-A4B3-27C825A8D0E9}" type="presOf" srcId="{06447740-E8F4-48F7-A389-C2D32D638FCE}" destId="{C5C57EA9-D144-4496-A65E-9649E6A66C32}" srcOrd="0" destOrd="0" presId="urn:microsoft.com/office/officeart/2005/8/layout/cycle3"/>
    <dgm:cxn modelId="{E7D473C3-B04A-43FF-B2A7-ADAD38FF6D63}" srcId="{06447740-E8F4-48F7-A389-C2D32D638FCE}" destId="{BF5203C7-6169-40A2-AD34-049EDACB8491}" srcOrd="1" destOrd="0" parTransId="{96C3577B-B7ED-460E-B228-702B661B71A7}" sibTransId="{7C98B907-D3A1-48B8-9E05-D5D393739F9E}"/>
    <dgm:cxn modelId="{FEEB4D55-2746-4DAE-99E2-A7B659A66795}" type="presOf" srcId="{9EB1CF95-F3CF-45EB-A3DC-BB3C9D1BDF68}" destId="{3A66813D-C538-4F16-8C38-036743EB03FF}" srcOrd="0" destOrd="0" presId="urn:microsoft.com/office/officeart/2005/8/layout/cycle3"/>
    <dgm:cxn modelId="{2C73831E-AD6A-4E11-8827-2B10F96C2F6F}" type="presOf" srcId="{BF5203C7-6169-40A2-AD34-049EDACB8491}" destId="{56DE6793-575F-45AD-BD26-71DDF3D439E6}" srcOrd="0" destOrd="0" presId="urn:microsoft.com/office/officeart/2005/8/layout/cycle3"/>
    <dgm:cxn modelId="{647515F7-FFBA-4ED5-AE82-4675D61AF3B1}" type="presOf" srcId="{3B5A0345-E08F-45B8-92AB-3D2D573B52A5}" destId="{AF4A1712-9664-467A-BA3C-0E4DAAC3CCD9}" srcOrd="0" destOrd="0" presId="urn:microsoft.com/office/officeart/2005/8/layout/cycle3"/>
    <dgm:cxn modelId="{9E780672-D586-4E53-91BA-CA241A776441}" srcId="{06447740-E8F4-48F7-A389-C2D32D638FCE}" destId="{3B5A0345-E08F-45B8-92AB-3D2D573B52A5}" srcOrd="4" destOrd="0" parTransId="{4F240589-05C6-4B1E-801E-DAE7E6EA22B8}" sibTransId="{70C2F17A-6CE4-4034-AB03-DB32B6F8F445}"/>
    <dgm:cxn modelId="{D3D96E82-C2BC-4E49-922F-7DA15B909DDE}" srcId="{06447740-E8F4-48F7-A389-C2D32D638FCE}" destId="{DA47261E-C443-43D5-9E2B-FDA3184D9920}" srcOrd="0" destOrd="0" parTransId="{F6D53B71-D76F-4B2F-AFCD-210C242C3038}" sibTransId="{AFDC3EE2-0869-4D08-85EB-381BB5C5E6BC}"/>
    <dgm:cxn modelId="{84EB6BF4-9F57-4E14-961B-164BF260E0AD}" srcId="{06447740-E8F4-48F7-A389-C2D32D638FCE}" destId="{9EB1CF95-F3CF-45EB-A3DC-BB3C9D1BDF68}" srcOrd="5" destOrd="0" parTransId="{7E5D71A3-71BA-41C9-941B-A99A58FCD5A8}" sibTransId="{410F0E0D-BEA0-4F61-9DAE-6216D46E5FB6}"/>
    <dgm:cxn modelId="{BFC89811-AD9F-47FC-9B14-1E89E4A70883}" type="presOf" srcId="{DA47261E-C443-43D5-9E2B-FDA3184D9920}" destId="{C556B71B-6212-418D-8BB2-99FE0D79E891}" srcOrd="0" destOrd="0" presId="urn:microsoft.com/office/officeart/2005/8/layout/cycle3"/>
    <dgm:cxn modelId="{4B1EB371-8FB3-4EA4-BE0D-D402509AFB5B}" type="presOf" srcId="{446BABA6-C0B7-4C67-BEFA-AF08C0C0D0C3}" destId="{61EA7FFE-685D-4512-8AEF-18A7680A287A}" srcOrd="0" destOrd="0" presId="urn:microsoft.com/office/officeart/2005/8/layout/cycle3"/>
    <dgm:cxn modelId="{71C59697-18A0-4E18-A333-19F2AE33AA0B}" type="presOf" srcId="{B5843217-460E-4A1C-8EF9-49466922BB34}" destId="{3BD38369-67D4-4345-9986-AC8E21537F43}" srcOrd="0" destOrd="0" presId="urn:microsoft.com/office/officeart/2005/8/layout/cycle3"/>
    <dgm:cxn modelId="{EC4196EA-D8F2-4391-BA39-9C76901DFFE6}" srcId="{06447740-E8F4-48F7-A389-C2D32D638FCE}" destId="{B5843217-460E-4A1C-8EF9-49466922BB34}" srcOrd="3" destOrd="0" parTransId="{877B9FEF-3338-46BE-A5AE-F23E3C3A9F27}" sibTransId="{FFD3B7FF-CF9C-451B-A40A-2866BB9C78D6}"/>
    <dgm:cxn modelId="{4F4C3694-0C8B-4404-B999-698446769B1B}" srcId="{06447740-E8F4-48F7-A389-C2D32D638FCE}" destId="{446BABA6-C0B7-4C67-BEFA-AF08C0C0D0C3}" srcOrd="2" destOrd="0" parTransId="{35C623D9-F12D-44BA-AE24-6733CC716CE2}" sibTransId="{CB21E47A-09F9-4093-93B3-6CDF2DDB7761}"/>
    <dgm:cxn modelId="{0E441416-4C85-4B9B-92E6-192D50D2B429}" type="presParOf" srcId="{C5C57EA9-D144-4496-A65E-9649E6A66C32}" destId="{11BDB072-4ACC-40E2-A11E-BCFDBD05F16A}" srcOrd="0" destOrd="0" presId="urn:microsoft.com/office/officeart/2005/8/layout/cycle3"/>
    <dgm:cxn modelId="{9C01D056-F9B5-4DC1-93AB-F0433A0AC160}" type="presParOf" srcId="{11BDB072-4ACC-40E2-A11E-BCFDBD05F16A}" destId="{C556B71B-6212-418D-8BB2-99FE0D79E891}" srcOrd="0" destOrd="0" presId="urn:microsoft.com/office/officeart/2005/8/layout/cycle3"/>
    <dgm:cxn modelId="{93655283-62F1-4599-A042-CEA03E7DF95D}" type="presParOf" srcId="{11BDB072-4ACC-40E2-A11E-BCFDBD05F16A}" destId="{D1AA9A01-919D-42C3-9B0B-082117D3F319}" srcOrd="1" destOrd="0" presId="urn:microsoft.com/office/officeart/2005/8/layout/cycle3"/>
    <dgm:cxn modelId="{0B49D93F-9D9C-40AC-A626-30A605DF1955}" type="presParOf" srcId="{11BDB072-4ACC-40E2-A11E-BCFDBD05F16A}" destId="{56DE6793-575F-45AD-BD26-71DDF3D439E6}" srcOrd="2" destOrd="0" presId="urn:microsoft.com/office/officeart/2005/8/layout/cycle3"/>
    <dgm:cxn modelId="{49008982-7BDA-4AF5-BDFE-DCA19D20D98E}" type="presParOf" srcId="{11BDB072-4ACC-40E2-A11E-BCFDBD05F16A}" destId="{61EA7FFE-685D-4512-8AEF-18A7680A287A}" srcOrd="3" destOrd="0" presId="urn:microsoft.com/office/officeart/2005/8/layout/cycle3"/>
    <dgm:cxn modelId="{98015708-9607-4413-B704-AD93F54900C3}" type="presParOf" srcId="{11BDB072-4ACC-40E2-A11E-BCFDBD05F16A}" destId="{3BD38369-67D4-4345-9986-AC8E21537F43}" srcOrd="4" destOrd="0" presId="urn:microsoft.com/office/officeart/2005/8/layout/cycle3"/>
    <dgm:cxn modelId="{B12D1589-D712-4DA7-89FD-8672D1324069}" type="presParOf" srcId="{11BDB072-4ACC-40E2-A11E-BCFDBD05F16A}" destId="{AF4A1712-9664-467A-BA3C-0E4DAAC3CCD9}" srcOrd="5" destOrd="0" presId="urn:microsoft.com/office/officeart/2005/8/layout/cycle3"/>
    <dgm:cxn modelId="{200DC9C3-9CBF-4BC0-98B9-036AE4B99599}" type="presParOf" srcId="{11BDB072-4ACC-40E2-A11E-BCFDBD05F16A}" destId="{3A66813D-C538-4F16-8C38-036743EB03FF}" srcOrd="6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FF26051-8102-4F35-B7B0-4CD43FB07B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38E10F4-4845-4921-9FAB-1E74D075048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 rtl="0"/>
          <a:r>
            <a:rPr lang="es-ES" sz="1500" b="1" dirty="0" smtClean="0">
              <a:solidFill>
                <a:schemeClr val="accent1">
                  <a:lumMod val="75000"/>
                </a:schemeClr>
              </a:solidFill>
            </a:rPr>
            <a:t>Vectores de innovación que, teniendo en cuenta la dotación de recursos y capacidades de Andalucía y las tendencias globales, mejor permiten alcanzar las aspiraciones que aparecen formuladas en la “Visión Andalucía 2020”</a:t>
          </a:r>
          <a:endParaRPr lang="es-ES" sz="1500" b="1" dirty="0">
            <a:solidFill>
              <a:schemeClr val="accent1">
                <a:lumMod val="75000"/>
              </a:schemeClr>
            </a:solidFill>
          </a:endParaRPr>
        </a:p>
      </dgm:t>
    </dgm:pt>
    <dgm:pt modelId="{14E772E6-728E-44B9-908D-C589A83DF4F0}" type="parTrans" cxnId="{ED487CCC-17A9-4ED0-97E4-5BD6DFF05C98}">
      <dgm:prSet/>
      <dgm:spPr/>
      <dgm:t>
        <a:bodyPr/>
        <a:lstStyle/>
        <a:p>
          <a:endParaRPr lang="es-ES"/>
        </a:p>
      </dgm:t>
    </dgm:pt>
    <dgm:pt modelId="{3DCEB9F7-0EC8-4300-B434-32030E03A2E9}" type="sibTrans" cxnId="{ED487CCC-17A9-4ED0-97E4-5BD6DFF05C98}">
      <dgm:prSet/>
      <dgm:spPr/>
      <dgm:t>
        <a:bodyPr/>
        <a:lstStyle/>
        <a:p>
          <a:endParaRPr lang="es-ES"/>
        </a:p>
      </dgm:t>
    </dgm:pt>
    <dgm:pt modelId="{B62D95BB-4C97-4ADE-BB44-0A0C2AB8F388}" type="pres">
      <dgm:prSet presAssocID="{FFF26051-8102-4F35-B7B0-4CD43FB07B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5FFD43-697F-4816-9661-B4618C3EA789}" type="pres">
      <dgm:prSet presAssocID="{F38E10F4-4845-4921-9FAB-1E74D075048C}" presName="parentText" presStyleLbl="node1" presStyleIdx="0" presStyleCnt="1" custAng="0" custScaleY="84618" custLinFactNeighborY="-1295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5C26B7-216B-4765-82B1-D71C38F6DDAB}" type="presOf" srcId="{F38E10F4-4845-4921-9FAB-1E74D075048C}" destId="{8D5FFD43-697F-4816-9661-B4618C3EA789}" srcOrd="0" destOrd="0" presId="urn:microsoft.com/office/officeart/2005/8/layout/vList2"/>
    <dgm:cxn modelId="{ED487CCC-17A9-4ED0-97E4-5BD6DFF05C98}" srcId="{FFF26051-8102-4F35-B7B0-4CD43FB07B7A}" destId="{F38E10F4-4845-4921-9FAB-1E74D075048C}" srcOrd="0" destOrd="0" parTransId="{14E772E6-728E-44B9-908D-C589A83DF4F0}" sibTransId="{3DCEB9F7-0EC8-4300-B434-32030E03A2E9}"/>
    <dgm:cxn modelId="{EAFA2955-2BC3-4629-BF41-0E827E4C0AD5}" type="presOf" srcId="{FFF26051-8102-4F35-B7B0-4CD43FB07B7A}" destId="{B62D95BB-4C97-4ADE-BB44-0A0C2AB8F388}" srcOrd="0" destOrd="0" presId="urn:microsoft.com/office/officeart/2005/8/layout/vList2"/>
    <dgm:cxn modelId="{42C8D070-B01B-4F0A-818E-2FFB745AB7CE}" type="presParOf" srcId="{B62D95BB-4C97-4ADE-BB44-0A0C2AB8F388}" destId="{8D5FFD43-697F-4816-9661-B4618C3EA7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380B007-0450-4A92-BE37-7F9A432A7FCD}" type="doc">
      <dgm:prSet loTypeId="urn:microsoft.com/office/officeart/2005/8/layout/radial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D445E1A-0FC2-4628-804C-FFCFCFE84BE0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s-ES" sz="1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TIC y </a:t>
          </a:r>
          <a:br>
            <a:rPr lang="es-ES" sz="1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es-ES" sz="12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economía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s-ES" sz="12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s-ES" sz="1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digital</a:t>
          </a:r>
        </a:p>
      </dgm:t>
    </dgm:pt>
    <dgm:pt modelId="{25B2B28E-67F3-4B91-A80C-E4FD200B5841}" type="parTrans" cxnId="{24B557B3-9CF9-4345-B4E7-4239B32F3E6C}">
      <dgm:prSet/>
      <dgm:spPr/>
      <dgm:t>
        <a:bodyPr/>
        <a:lstStyle/>
        <a:p>
          <a:endParaRPr lang="es-ES" sz="900"/>
        </a:p>
      </dgm:t>
    </dgm:pt>
    <dgm:pt modelId="{6097B709-A052-4042-A45E-B320FA2AB778}" type="sibTrans" cxnId="{24B557B3-9CF9-4345-B4E7-4239B32F3E6C}">
      <dgm:prSet/>
      <dgm:spPr/>
      <dgm:t>
        <a:bodyPr/>
        <a:lstStyle/>
        <a:p>
          <a:endParaRPr lang="es-ES" sz="900"/>
        </a:p>
      </dgm:t>
    </dgm:pt>
    <dgm:pt modelId="{0993FB7E-ACB0-43E2-93C1-01E930055D65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  <a:ln/>
      </dgm:spPr>
      <dgm:t>
        <a:bodyPr/>
        <a:lstStyle/>
        <a:p>
          <a:r>
            <a:rPr lang="es-ES" sz="1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Salud y bienestar social</a:t>
          </a:r>
        </a:p>
      </dgm:t>
    </dgm:pt>
    <dgm:pt modelId="{95D8401C-67A3-4F87-B7D4-3224AAB94A41}" type="parTrans" cxnId="{A0C883E6-F310-4A55-8FAB-1EF0610BAFCC}">
      <dgm:prSet/>
      <dgm:spPr/>
      <dgm:t>
        <a:bodyPr/>
        <a:lstStyle/>
        <a:p>
          <a:endParaRPr lang="es-ES" sz="900"/>
        </a:p>
      </dgm:t>
    </dgm:pt>
    <dgm:pt modelId="{1FB9DE5C-E81F-47AD-9AD5-FD16DB08F34E}" type="sibTrans" cxnId="{A0C883E6-F310-4A55-8FAB-1EF0610BAFCC}">
      <dgm:prSet/>
      <dgm:spPr/>
      <dgm:t>
        <a:bodyPr/>
        <a:lstStyle/>
        <a:p>
          <a:endParaRPr lang="es-ES" sz="900"/>
        </a:p>
      </dgm:t>
    </dgm:pt>
    <dgm:pt modelId="{27A89525-E524-4D46-92BC-B80C5576E2C0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  <a:ln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Agroindustria y alimentación saludable</a:t>
          </a:r>
        </a:p>
      </dgm:t>
    </dgm:pt>
    <dgm:pt modelId="{D980B441-BF44-4802-ABAE-B81C2944DF09}" type="parTrans" cxnId="{64CDCDA9-B9C2-4425-90A1-4A78E4CF2986}">
      <dgm:prSet/>
      <dgm:spPr/>
      <dgm:t>
        <a:bodyPr/>
        <a:lstStyle/>
        <a:p>
          <a:endParaRPr lang="es-ES" sz="900"/>
        </a:p>
      </dgm:t>
    </dgm:pt>
    <dgm:pt modelId="{8B86C176-882B-44B7-B359-2E173BE5A38C}" type="sibTrans" cxnId="{64CDCDA9-B9C2-4425-90A1-4A78E4CF2986}">
      <dgm:prSet/>
      <dgm:spPr/>
      <dgm:t>
        <a:bodyPr/>
        <a:lstStyle/>
        <a:p>
          <a:endParaRPr lang="es-ES" sz="900"/>
        </a:p>
      </dgm:t>
    </dgm:pt>
    <dgm:pt modelId="{A6A01448-A55C-4F52-B093-14B6C97AD060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  <a:ln/>
      </dgm:spPr>
      <dgm:t>
        <a:bodyPr/>
        <a:lstStyle/>
        <a:p>
          <a:r>
            <a:rPr lang="es-ES" sz="1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Recursos endógenos de base territorial</a:t>
          </a:r>
        </a:p>
      </dgm:t>
    </dgm:pt>
    <dgm:pt modelId="{5635CE3F-710C-439C-98B8-4097C05C96B8}" type="parTrans" cxnId="{3F1A9384-6591-4D74-8BE5-DEF17F5876DB}">
      <dgm:prSet/>
      <dgm:spPr/>
      <dgm:t>
        <a:bodyPr/>
        <a:lstStyle/>
        <a:p>
          <a:endParaRPr lang="es-ES" sz="900"/>
        </a:p>
      </dgm:t>
    </dgm:pt>
    <dgm:pt modelId="{8BEA49AA-6096-4BF0-8733-D5F18F5EF54D}" type="sibTrans" cxnId="{3F1A9384-6591-4D74-8BE5-DEF17F5876DB}">
      <dgm:prSet/>
      <dgm:spPr/>
      <dgm:t>
        <a:bodyPr/>
        <a:lstStyle/>
        <a:p>
          <a:endParaRPr lang="es-ES" sz="900"/>
        </a:p>
      </dgm:t>
    </dgm:pt>
    <dgm:pt modelId="{21B932D7-7036-44D7-A164-5CDDAD734A18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  <a:ln/>
      </dgm:spPr>
      <dgm:t>
        <a:bodyPr/>
        <a:lstStyle/>
        <a:p>
          <a:r>
            <a:rPr lang="es-ES" sz="1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Energías renovables, eficiencia energética y construcción sostenible</a:t>
          </a:r>
        </a:p>
      </dgm:t>
    </dgm:pt>
    <dgm:pt modelId="{EB8F7207-8C58-4988-8D20-7B0384D4DC41}" type="parTrans" cxnId="{821753D9-8B68-48FF-B2D2-C321C9608B11}">
      <dgm:prSet/>
      <dgm:spPr/>
      <dgm:t>
        <a:bodyPr/>
        <a:lstStyle/>
        <a:p>
          <a:endParaRPr lang="es-ES" sz="900"/>
        </a:p>
      </dgm:t>
    </dgm:pt>
    <dgm:pt modelId="{880A086F-7608-4197-973F-53B6B773A684}" type="sibTrans" cxnId="{821753D9-8B68-48FF-B2D2-C321C9608B11}">
      <dgm:prSet/>
      <dgm:spPr/>
      <dgm:t>
        <a:bodyPr/>
        <a:lstStyle/>
        <a:p>
          <a:endParaRPr lang="es-ES" sz="900"/>
        </a:p>
      </dgm:t>
    </dgm:pt>
    <dgm:pt modelId="{6CFF8358-0D0F-4DC2-98EC-F29BA6EDB26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  <a:ln/>
      </dgm:spPr>
      <dgm:t>
        <a:bodyPr/>
        <a:lstStyle/>
        <a:p>
          <a:r>
            <a:rPr lang="es-ES" sz="1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Movilidad y logística</a:t>
          </a:r>
        </a:p>
      </dgm:t>
    </dgm:pt>
    <dgm:pt modelId="{DDDCB61F-523F-4C72-B2D0-6D61F410A932}" type="parTrans" cxnId="{E4B9C5C8-93A3-4C5A-9100-F0E5B12E9154}">
      <dgm:prSet/>
      <dgm:spPr/>
      <dgm:t>
        <a:bodyPr/>
        <a:lstStyle/>
        <a:p>
          <a:endParaRPr lang="es-ES" sz="900"/>
        </a:p>
      </dgm:t>
    </dgm:pt>
    <dgm:pt modelId="{DC1BD5E9-448F-4403-A948-77B306F1F8D5}" type="sibTrans" cxnId="{E4B9C5C8-93A3-4C5A-9100-F0E5B12E9154}">
      <dgm:prSet/>
      <dgm:spPr/>
      <dgm:t>
        <a:bodyPr/>
        <a:lstStyle/>
        <a:p>
          <a:endParaRPr lang="es-ES" sz="900"/>
        </a:p>
      </dgm:t>
    </dgm:pt>
    <dgm:pt modelId="{C2B90D87-D10D-47AC-A900-94DB18AAC84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  <a:ln/>
      </dgm:spPr>
      <dgm:t>
        <a:bodyPr/>
        <a:lstStyle/>
        <a:p>
          <a:r>
            <a:rPr lang="es-ES" sz="1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Turismo, cultura y ocio</a:t>
          </a:r>
        </a:p>
      </dgm:t>
    </dgm:pt>
    <dgm:pt modelId="{855CAC9A-1EF2-428C-8DC1-F14F7A8840B1}" type="parTrans" cxnId="{3E8A0778-75DF-49FE-8535-230661E9711D}">
      <dgm:prSet/>
      <dgm:spPr/>
      <dgm:t>
        <a:bodyPr/>
        <a:lstStyle/>
        <a:p>
          <a:endParaRPr lang="es-ES" sz="900"/>
        </a:p>
      </dgm:t>
    </dgm:pt>
    <dgm:pt modelId="{D158C336-CD6B-45E5-9EBD-AC585B594E4B}" type="sibTrans" cxnId="{3E8A0778-75DF-49FE-8535-230661E9711D}">
      <dgm:prSet/>
      <dgm:spPr/>
      <dgm:t>
        <a:bodyPr/>
        <a:lstStyle/>
        <a:p>
          <a:endParaRPr lang="es-ES" sz="900"/>
        </a:p>
      </dgm:t>
    </dgm:pt>
    <dgm:pt modelId="{E64E891D-E491-45F0-9324-11D8F35A4FC1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  <a:ln/>
      </dgm:spPr>
      <dgm:t>
        <a:bodyPr/>
        <a:lstStyle/>
        <a:p>
          <a:endParaRPr lang="es-ES" sz="1200" b="1" cap="none" spc="0" dirty="0" smtClean="0">
            <a:ln w="1905"/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r>
            <a:rPr lang="es-ES" sz="12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Industria </a:t>
          </a:r>
          <a:r>
            <a:rPr lang="es-ES" sz="1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avanzada vinculada al transporte</a:t>
          </a:r>
        </a:p>
      </dgm:t>
    </dgm:pt>
    <dgm:pt modelId="{97D561DD-388C-4D1A-8FCA-2B34432C9B60}" type="parTrans" cxnId="{621E16EF-EE43-4376-94FB-EE3B9194403B}">
      <dgm:prSet/>
      <dgm:spPr/>
      <dgm:t>
        <a:bodyPr/>
        <a:lstStyle/>
        <a:p>
          <a:endParaRPr lang="es-ES" sz="900"/>
        </a:p>
      </dgm:t>
    </dgm:pt>
    <dgm:pt modelId="{EDE23483-2D2B-4878-A71B-3D97EC50ABEA}" type="sibTrans" cxnId="{621E16EF-EE43-4376-94FB-EE3B9194403B}">
      <dgm:prSet/>
      <dgm:spPr/>
      <dgm:t>
        <a:bodyPr/>
        <a:lstStyle/>
        <a:p>
          <a:endParaRPr lang="es-ES" sz="900"/>
        </a:p>
      </dgm:t>
    </dgm:pt>
    <dgm:pt modelId="{F30863EB-8D95-4391-9A3D-D94E33A80793}" type="pres">
      <dgm:prSet presAssocID="{7380B007-0450-4A92-BE37-7F9A432A7FC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954C57-A59C-4B2B-B9E5-7194615FE807}" type="pres">
      <dgm:prSet presAssocID="{7380B007-0450-4A92-BE37-7F9A432A7FCD}" presName="radial" presStyleCnt="0">
        <dgm:presLayoutVars>
          <dgm:animLvl val="ctr"/>
        </dgm:presLayoutVars>
      </dgm:prSet>
      <dgm:spPr/>
    </dgm:pt>
    <dgm:pt modelId="{641541B6-630A-456E-81F5-2AAA6E237B92}" type="pres">
      <dgm:prSet presAssocID="{DD445E1A-0FC2-4628-804C-FFCFCFE84BE0}" presName="centerShape" presStyleLbl="vennNode1" presStyleIdx="0" presStyleCnt="8" custScaleX="109025" custScaleY="69357" custLinFactNeighborX="809" custLinFactNeighborY="-2832"/>
      <dgm:spPr>
        <a:prstGeom prst="foldedCorner">
          <a:avLst/>
        </a:prstGeom>
      </dgm:spPr>
      <dgm:t>
        <a:bodyPr/>
        <a:lstStyle/>
        <a:p>
          <a:endParaRPr lang="es-ES"/>
        </a:p>
      </dgm:t>
    </dgm:pt>
    <dgm:pt modelId="{4DD0D519-C2A6-48FD-81B2-10227BF7418B}" type="pres">
      <dgm:prSet presAssocID="{0993FB7E-ACB0-43E2-93C1-01E930055D65}" presName="node" presStyleLbl="vennNode1" presStyleIdx="1" presStyleCnt="8" custAng="21213415" custScaleX="191926" custScaleY="79270" custRadScaleRad="82111" custRadScaleInc="-8465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s-ES"/>
        </a:p>
      </dgm:t>
    </dgm:pt>
    <dgm:pt modelId="{4D6E2F31-2862-44AF-9BD4-BBC6B80FCAD7}" type="pres">
      <dgm:prSet presAssocID="{27A89525-E524-4D46-92BC-B80C5576E2C0}" presName="node" presStyleLbl="vennNode1" presStyleIdx="2" presStyleCnt="8" custAng="1320722" custScaleX="180084" custScaleY="76750" custRadScaleRad="136107" custRadScaleInc="21331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s-ES"/>
        </a:p>
      </dgm:t>
    </dgm:pt>
    <dgm:pt modelId="{019BE2E4-C007-4D2F-9372-30386615C761}" type="pres">
      <dgm:prSet presAssocID="{A6A01448-A55C-4F52-B093-14B6C97AD060}" presName="node" presStyleLbl="vennNode1" presStyleIdx="3" presStyleCnt="8" custScaleX="189796" custScaleY="81443" custRadScaleRad="139809" custRadScaleInc="-23149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s-ES"/>
        </a:p>
      </dgm:t>
    </dgm:pt>
    <dgm:pt modelId="{D15E754E-76FF-4082-9BCF-3FF73EE45EA2}" type="pres">
      <dgm:prSet presAssocID="{21B932D7-7036-44D7-A164-5CDDAD734A18}" presName="node" presStyleLbl="vennNode1" presStyleIdx="4" presStyleCnt="8" custAng="175569" custScaleX="201937" custScaleY="89007" custRadScaleRad="110319" custRadScaleInc="-7020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s-ES"/>
        </a:p>
      </dgm:t>
    </dgm:pt>
    <dgm:pt modelId="{3F48FB6C-2268-4B87-AB4A-ECE974B371B2}" type="pres">
      <dgm:prSet presAssocID="{E64E891D-E491-45F0-9324-11D8F35A4FC1}" presName="node" presStyleLbl="vennNode1" presStyleIdx="5" presStyleCnt="8" custAng="279717" custScaleX="168947" custScaleY="82764" custRadScaleRad="75041" custRadScaleInc="10181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s-ES"/>
        </a:p>
      </dgm:t>
    </dgm:pt>
    <dgm:pt modelId="{6579BA01-D86E-4B2F-A8F8-5DC56ABB0C32}" type="pres">
      <dgm:prSet presAssocID="{6CFF8358-0D0F-4DC2-98EC-F29BA6EDB26A}" presName="node" presStyleLbl="vennNode1" presStyleIdx="6" presStyleCnt="8" custAng="20276938" custScaleX="143513" custScaleY="84585" custRadScaleRad="127502" custRadScaleInc="4019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s-ES"/>
        </a:p>
      </dgm:t>
    </dgm:pt>
    <dgm:pt modelId="{926FFD19-BC78-440E-9768-9E19B96F765C}" type="pres">
      <dgm:prSet presAssocID="{C2B90D87-D10D-47AC-A900-94DB18AAC846}" presName="node" presStyleLbl="vennNode1" presStyleIdx="7" presStyleCnt="8" custScaleX="165553" custScaleY="82497" custRadScaleRad="137547" custRadScaleInc="-47195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s-ES"/>
        </a:p>
      </dgm:t>
    </dgm:pt>
  </dgm:ptLst>
  <dgm:cxnLst>
    <dgm:cxn modelId="{5AA9168A-1CFA-44B4-9EAA-0CD55CE0DEB6}" type="presOf" srcId="{E64E891D-E491-45F0-9324-11D8F35A4FC1}" destId="{3F48FB6C-2268-4B87-AB4A-ECE974B371B2}" srcOrd="0" destOrd="0" presId="urn:microsoft.com/office/officeart/2005/8/layout/radial3"/>
    <dgm:cxn modelId="{3F1A9384-6591-4D74-8BE5-DEF17F5876DB}" srcId="{DD445E1A-0FC2-4628-804C-FFCFCFE84BE0}" destId="{A6A01448-A55C-4F52-B093-14B6C97AD060}" srcOrd="2" destOrd="0" parTransId="{5635CE3F-710C-439C-98B8-4097C05C96B8}" sibTransId="{8BEA49AA-6096-4BF0-8733-D5F18F5EF54D}"/>
    <dgm:cxn modelId="{24B557B3-9CF9-4345-B4E7-4239B32F3E6C}" srcId="{7380B007-0450-4A92-BE37-7F9A432A7FCD}" destId="{DD445E1A-0FC2-4628-804C-FFCFCFE84BE0}" srcOrd="0" destOrd="0" parTransId="{25B2B28E-67F3-4B91-A80C-E4FD200B5841}" sibTransId="{6097B709-A052-4042-A45E-B320FA2AB778}"/>
    <dgm:cxn modelId="{E4B9C5C8-93A3-4C5A-9100-F0E5B12E9154}" srcId="{DD445E1A-0FC2-4628-804C-FFCFCFE84BE0}" destId="{6CFF8358-0D0F-4DC2-98EC-F29BA6EDB26A}" srcOrd="5" destOrd="0" parTransId="{DDDCB61F-523F-4C72-B2D0-6D61F410A932}" sibTransId="{DC1BD5E9-448F-4403-A948-77B306F1F8D5}"/>
    <dgm:cxn modelId="{64CDCDA9-B9C2-4425-90A1-4A78E4CF2986}" srcId="{DD445E1A-0FC2-4628-804C-FFCFCFE84BE0}" destId="{27A89525-E524-4D46-92BC-B80C5576E2C0}" srcOrd="1" destOrd="0" parTransId="{D980B441-BF44-4802-ABAE-B81C2944DF09}" sibTransId="{8B86C176-882B-44B7-B359-2E173BE5A38C}"/>
    <dgm:cxn modelId="{D5939375-AEF5-40AC-A99C-9ED808B5F98F}" type="presOf" srcId="{6CFF8358-0D0F-4DC2-98EC-F29BA6EDB26A}" destId="{6579BA01-D86E-4B2F-A8F8-5DC56ABB0C32}" srcOrd="0" destOrd="0" presId="urn:microsoft.com/office/officeart/2005/8/layout/radial3"/>
    <dgm:cxn modelId="{821753D9-8B68-48FF-B2D2-C321C9608B11}" srcId="{DD445E1A-0FC2-4628-804C-FFCFCFE84BE0}" destId="{21B932D7-7036-44D7-A164-5CDDAD734A18}" srcOrd="3" destOrd="0" parTransId="{EB8F7207-8C58-4988-8D20-7B0384D4DC41}" sibTransId="{880A086F-7608-4197-973F-53B6B773A684}"/>
    <dgm:cxn modelId="{D4D90B46-5FF6-4816-BF7C-D80DCAD25767}" type="presOf" srcId="{DD445E1A-0FC2-4628-804C-FFCFCFE84BE0}" destId="{641541B6-630A-456E-81F5-2AAA6E237B92}" srcOrd="0" destOrd="0" presId="urn:microsoft.com/office/officeart/2005/8/layout/radial3"/>
    <dgm:cxn modelId="{7C316880-F3BE-4910-84F3-423AFA4A2BB7}" type="presOf" srcId="{C2B90D87-D10D-47AC-A900-94DB18AAC846}" destId="{926FFD19-BC78-440E-9768-9E19B96F765C}" srcOrd="0" destOrd="0" presId="urn:microsoft.com/office/officeart/2005/8/layout/radial3"/>
    <dgm:cxn modelId="{89FF1925-00C2-4986-9419-6D756A99C353}" type="presOf" srcId="{7380B007-0450-4A92-BE37-7F9A432A7FCD}" destId="{F30863EB-8D95-4391-9A3D-D94E33A80793}" srcOrd="0" destOrd="0" presId="urn:microsoft.com/office/officeart/2005/8/layout/radial3"/>
    <dgm:cxn modelId="{3E8A0778-75DF-49FE-8535-230661E9711D}" srcId="{DD445E1A-0FC2-4628-804C-FFCFCFE84BE0}" destId="{C2B90D87-D10D-47AC-A900-94DB18AAC846}" srcOrd="6" destOrd="0" parTransId="{855CAC9A-1EF2-428C-8DC1-F14F7A8840B1}" sibTransId="{D158C336-CD6B-45E5-9EBD-AC585B594E4B}"/>
    <dgm:cxn modelId="{621E16EF-EE43-4376-94FB-EE3B9194403B}" srcId="{DD445E1A-0FC2-4628-804C-FFCFCFE84BE0}" destId="{E64E891D-E491-45F0-9324-11D8F35A4FC1}" srcOrd="4" destOrd="0" parTransId="{97D561DD-388C-4D1A-8FCA-2B34432C9B60}" sibTransId="{EDE23483-2D2B-4878-A71B-3D97EC50ABEA}"/>
    <dgm:cxn modelId="{8F89BBA7-2611-4A46-87FA-BBC4B8F6701F}" type="presOf" srcId="{0993FB7E-ACB0-43E2-93C1-01E930055D65}" destId="{4DD0D519-C2A6-48FD-81B2-10227BF7418B}" srcOrd="0" destOrd="0" presId="urn:microsoft.com/office/officeart/2005/8/layout/radial3"/>
    <dgm:cxn modelId="{A0C883E6-F310-4A55-8FAB-1EF0610BAFCC}" srcId="{DD445E1A-0FC2-4628-804C-FFCFCFE84BE0}" destId="{0993FB7E-ACB0-43E2-93C1-01E930055D65}" srcOrd="0" destOrd="0" parTransId="{95D8401C-67A3-4F87-B7D4-3224AAB94A41}" sibTransId="{1FB9DE5C-E81F-47AD-9AD5-FD16DB08F34E}"/>
    <dgm:cxn modelId="{5907E08A-5E6A-466D-9A33-B0F00CA6CA94}" type="presOf" srcId="{21B932D7-7036-44D7-A164-5CDDAD734A18}" destId="{D15E754E-76FF-4082-9BCF-3FF73EE45EA2}" srcOrd="0" destOrd="0" presId="urn:microsoft.com/office/officeart/2005/8/layout/radial3"/>
    <dgm:cxn modelId="{FD61C20B-3AA1-4458-A8B5-EBE679BE9D87}" type="presOf" srcId="{A6A01448-A55C-4F52-B093-14B6C97AD060}" destId="{019BE2E4-C007-4D2F-9372-30386615C761}" srcOrd="0" destOrd="0" presId="urn:microsoft.com/office/officeart/2005/8/layout/radial3"/>
    <dgm:cxn modelId="{7DFD79BC-CD3A-48D5-96FF-C1FA42317B55}" type="presOf" srcId="{27A89525-E524-4D46-92BC-B80C5576E2C0}" destId="{4D6E2F31-2862-44AF-9BD4-BBC6B80FCAD7}" srcOrd="0" destOrd="0" presId="urn:microsoft.com/office/officeart/2005/8/layout/radial3"/>
    <dgm:cxn modelId="{76609C4E-7B9B-46B8-8006-CC4E8C76D7E3}" type="presParOf" srcId="{F30863EB-8D95-4391-9A3D-D94E33A80793}" destId="{7A954C57-A59C-4B2B-B9E5-7194615FE807}" srcOrd="0" destOrd="0" presId="urn:microsoft.com/office/officeart/2005/8/layout/radial3"/>
    <dgm:cxn modelId="{3431C30E-E692-4354-A7C1-398CD44E3305}" type="presParOf" srcId="{7A954C57-A59C-4B2B-B9E5-7194615FE807}" destId="{641541B6-630A-456E-81F5-2AAA6E237B92}" srcOrd="0" destOrd="0" presId="urn:microsoft.com/office/officeart/2005/8/layout/radial3"/>
    <dgm:cxn modelId="{98BBF727-F197-40B6-A8E0-D2ABE1EC89D7}" type="presParOf" srcId="{7A954C57-A59C-4B2B-B9E5-7194615FE807}" destId="{4DD0D519-C2A6-48FD-81B2-10227BF7418B}" srcOrd="1" destOrd="0" presId="urn:microsoft.com/office/officeart/2005/8/layout/radial3"/>
    <dgm:cxn modelId="{5690FD6A-AC77-419C-A0F6-CD4718A816DB}" type="presParOf" srcId="{7A954C57-A59C-4B2B-B9E5-7194615FE807}" destId="{4D6E2F31-2862-44AF-9BD4-BBC6B80FCAD7}" srcOrd="2" destOrd="0" presId="urn:microsoft.com/office/officeart/2005/8/layout/radial3"/>
    <dgm:cxn modelId="{800FF833-54EF-4F4E-9854-7F55D29DDFAD}" type="presParOf" srcId="{7A954C57-A59C-4B2B-B9E5-7194615FE807}" destId="{019BE2E4-C007-4D2F-9372-30386615C761}" srcOrd="3" destOrd="0" presId="urn:microsoft.com/office/officeart/2005/8/layout/radial3"/>
    <dgm:cxn modelId="{139FDB58-EFC3-44FA-8319-C3FE9CD97A01}" type="presParOf" srcId="{7A954C57-A59C-4B2B-B9E5-7194615FE807}" destId="{D15E754E-76FF-4082-9BCF-3FF73EE45EA2}" srcOrd="4" destOrd="0" presId="urn:microsoft.com/office/officeart/2005/8/layout/radial3"/>
    <dgm:cxn modelId="{A4F414B2-4956-479C-8DB7-CACA0DB23BFC}" type="presParOf" srcId="{7A954C57-A59C-4B2B-B9E5-7194615FE807}" destId="{3F48FB6C-2268-4B87-AB4A-ECE974B371B2}" srcOrd="5" destOrd="0" presId="urn:microsoft.com/office/officeart/2005/8/layout/radial3"/>
    <dgm:cxn modelId="{69911488-7515-4CE3-9636-CEDE09BF58C8}" type="presParOf" srcId="{7A954C57-A59C-4B2B-B9E5-7194615FE807}" destId="{6579BA01-D86E-4B2F-A8F8-5DC56ABB0C32}" srcOrd="6" destOrd="0" presId="urn:microsoft.com/office/officeart/2005/8/layout/radial3"/>
    <dgm:cxn modelId="{56019C14-28C5-42B0-8A61-B484196E0ED1}" type="presParOf" srcId="{7A954C57-A59C-4B2B-B9E5-7194615FE807}" destId="{926FFD19-BC78-440E-9768-9E19B96F765C}" srcOrd="7" destOrd="0" presId="urn:microsoft.com/office/officeart/2005/8/layout/radial3"/>
  </dgm:cxnLst>
  <dgm:bg>
    <a:noFill/>
    <a:effectLst/>
  </dgm:bg>
  <dgm:whole>
    <a:ln w="12700">
      <a:noFill/>
    </a:ln>
  </dgm:whole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6447740-E8F4-48F7-A389-C2D32D638FCE}" type="doc">
      <dgm:prSet loTypeId="urn:microsoft.com/office/officeart/2005/8/layout/cycle3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A47261E-C443-43D5-9E2B-FDA3184D9920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500" dirty="0" smtClean="0"/>
            <a:t>GOBERNANZA</a:t>
          </a:r>
        </a:p>
      </dgm:t>
    </dgm:pt>
    <dgm:pt modelId="{F6D53B71-D76F-4B2F-AFCD-210C242C3038}" type="parTrans" cxnId="{D3D96E82-C2BC-4E49-922F-7DA15B909DDE}">
      <dgm:prSet/>
      <dgm:spPr/>
      <dgm:t>
        <a:bodyPr/>
        <a:lstStyle/>
        <a:p>
          <a:endParaRPr lang="es-ES"/>
        </a:p>
      </dgm:t>
    </dgm:pt>
    <dgm:pt modelId="{AFDC3EE2-0869-4D08-85EB-381BB5C5E6BC}" type="sibTrans" cxnId="{D3D96E82-C2BC-4E49-922F-7DA15B909DDE}">
      <dgm:prSet/>
      <dgm:spPr/>
      <dgm:t>
        <a:bodyPr/>
        <a:lstStyle/>
        <a:p>
          <a:endParaRPr lang="es-ES" dirty="0"/>
        </a:p>
      </dgm:t>
    </dgm:pt>
    <dgm:pt modelId="{BF5203C7-6169-40A2-AD34-049EDACB8491}">
      <dgm:prSet phldrT="[Texto]" custT="1"/>
      <dgm:spPr>
        <a:solidFill>
          <a:srgbClr val="547DB6"/>
        </a:solidFill>
      </dgm:spPr>
      <dgm:t>
        <a:bodyPr/>
        <a:lstStyle/>
        <a:p>
          <a:r>
            <a:rPr lang="es-ES" sz="500" dirty="0" smtClean="0"/>
            <a:t>ANALISIS DEL SISTEMA DE INNOVACIÓN </a:t>
          </a:r>
        </a:p>
      </dgm:t>
    </dgm:pt>
    <dgm:pt modelId="{96C3577B-B7ED-460E-B228-702B661B71A7}" type="parTrans" cxnId="{E7D473C3-B04A-43FF-B2A7-ADAD38FF6D63}">
      <dgm:prSet/>
      <dgm:spPr/>
      <dgm:t>
        <a:bodyPr/>
        <a:lstStyle/>
        <a:p>
          <a:endParaRPr lang="es-ES"/>
        </a:p>
      </dgm:t>
    </dgm:pt>
    <dgm:pt modelId="{7C98B907-D3A1-48B8-9E05-D5D393739F9E}" type="sibTrans" cxnId="{E7D473C3-B04A-43FF-B2A7-ADAD38FF6D63}">
      <dgm:prSet/>
      <dgm:spPr/>
      <dgm:t>
        <a:bodyPr/>
        <a:lstStyle/>
        <a:p>
          <a:endParaRPr lang="es-ES"/>
        </a:p>
      </dgm:t>
    </dgm:pt>
    <dgm:pt modelId="{446BABA6-C0B7-4C67-BEFA-AF08C0C0D0C3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DESCUBRIMIENTO EMPRENDEDOR</a:t>
          </a:r>
        </a:p>
      </dgm:t>
    </dgm:pt>
    <dgm:pt modelId="{35C623D9-F12D-44BA-AE24-6733CC716CE2}" type="parTrans" cxnId="{4F4C3694-0C8B-4404-B999-698446769B1B}">
      <dgm:prSet/>
      <dgm:spPr/>
      <dgm:t>
        <a:bodyPr/>
        <a:lstStyle/>
        <a:p>
          <a:endParaRPr lang="es-ES"/>
        </a:p>
      </dgm:t>
    </dgm:pt>
    <dgm:pt modelId="{CB21E47A-09F9-4093-93B3-6CDF2DDB7761}" type="sibTrans" cxnId="{4F4C3694-0C8B-4404-B999-698446769B1B}">
      <dgm:prSet/>
      <dgm:spPr/>
      <dgm:t>
        <a:bodyPr/>
        <a:lstStyle/>
        <a:p>
          <a:endParaRPr lang="es-ES"/>
        </a:p>
      </dgm:t>
    </dgm:pt>
    <dgm:pt modelId="{3B5A0345-E08F-45B8-92AB-3D2D573B52A5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PRIORIZACIÓN</a:t>
          </a:r>
        </a:p>
      </dgm:t>
    </dgm:pt>
    <dgm:pt modelId="{4F240589-05C6-4B1E-801E-DAE7E6EA22B8}" type="parTrans" cxnId="{9E780672-D586-4E53-91BA-CA241A776441}">
      <dgm:prSet/>
      <dgm:spPr/>
      <dgm:t>
        <a:bodyPr/>
        <a:lstStyle/>
        <a:p>
          <a:endParaRPr lang="es-ES"/>
        </a:p>
      </dgm:t>
    </dgm:pt>
    <dgm:pt modelId="{70C2F17A-6CE4-4034-AB03-DB32B6F8F445}" type="sibTrans" cxnId="{9E780672-D586-4E53-91BA-CA241A776441}">
      <dgm:prSet/>
      <dgm:spPr/>
      <dgm:t>
        <a:bodyPr/>
        <a:lstStyle/>
        <a:p>
          <a:endParaRPr lang="es-ES"/>
        </a:p>
      </dgm:t>
    </dgm:pt>
    <dgm:pt modelId="{9EB1CF95-F3CF-45EB-A3DC-BB3C9D1BDF68}">
      <dgm:prSet phldrT="[Texto]" custT="1"/>
      <dgm:spPr>
        <a:solidFill>
          <a:srgbClr val="FF3300">
            <a:alpha val="88235"/>
          </a:srgbClr>
        </a:solidFill>
      </dgm:spPr>
      <dgm:t>
        <a:bodyPr/>
        <a:lstStyle/>
        <a:p>
          <a:r>
            <a:rPr lang="es-ES" sz="500" dirty="0" smtClean="0"/>
            <a:t>POLÍTICAS Y SISTEMA DE EVALUACIÓN </a:t>
          </a:r>
          <a:endParaRPr lang="es-ES" sz="500" dirty="0"/>
        </a:p>
      </dgm:t>
    </dgm:pt>
    <dgm:pt modelId="{7E5D71A3-71BA-41C9-941B-A99A58FCD5A8}" type="parTrans" cxnId="{84EB6BF4-9F57-4E14-961B-164BF260E0AD}">
      <dgm:prSet/>
      <dgm:spPr/>
      <dgm:t>
        <a:bodyPr/>
        <a:lstStyle/>
        <a:p>
          <a:endParaRPr lang="es-ES"/>
        </a:p>
      </dgm:t>
    </dgm:pt>
    <dgm:pt modelId="{410F0E0D-BEA0-4F61-9DAE-6216D46E5FB6}" type="sibTrans" cxnId="{84EB6BF4-9F57-4E14-961B-164BF260E0AD}">
      <dgm:prSet/>
      <dgm:spPr/>
      <dgm:t>
        <a:bodyPr/>
        <a:lstStyle/>
        <a:p>
          <a:endParaRPr lang="es-ES"/>
        </a:p>
      </dgm:t>
    </dgm:pt>
    <dgm:pt modelId="{B5843217-460E-4A1C-8EF9-49466922BB3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500" dirty="0" smtClean="0"/>
            <a:t>VISIÓN</a:t>
          </a:r>
        </a:p>
      </dgm:t>
    </dgm:pt>
    <dgm:pt modelId="{877B9FEF-3338-46BE-A5AE-F23E3C3A9F27}" type="parTrans" cxnId="{EC4196EA-D8F2-4391-BA39-9C76901DFFE6}">
      <dgm:prSet/>
      <dgm:spPr/>
      <dgm:t>
        <a:bodyPr/>
        <a:lstStyle/>
        <a:p>
          <a:endParaRPr lang="es-ES"/>
        </a:p>
      </dgm:t>
    </dgm:pt>
    <dgm:pt modelId="{FFD3B7FF-CF9C-451B-A40A-2866BB9C78D6}" type="sibTrans" cxnId="{EC4196EA-D8F2-4391-BA39-9C76901DFFE6}">
      <dgm:prSet/>
      <dgm:spPr/>
      <dgm:t>
        <a:bodyPr/>
        <a:lstStyle/>
        <a:p>
          <a:endParaRPr lang="es-ES"/>
        </a:p>
      </dgm:t>
    </dgm:pt>
    <dgm:pt modelId="{C5C57EA9-D144-4496-A65E-9649E6A66C32}" type="pres">
      <dgm:prSet presAssocID="{06447740-E8F4-48F7-A389-C2D32D638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BDB072-4ACC-40E2-A11E-BCFDBD05F16A}" type="pres">
      <dgm:prSet presAssocID="{06447740-E8F4-48F7-A389-C2D32D638FCE}" presName="cycle" presStyleCnt="0"/>
      <dgm:spPr/>
    </dgm:pt>
    <dgm:pt modelId="{C556B71B-6212-418D-8BB2-99FE0D79E891}" type="pres">
      <dgm:prSet presAssocID="{DA47261E-C443-43D5-9E2B-FDA3184D992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9A01-919D-42C3-9B0B-082117D3F319}" type="pres">
      <dgm:prSet presAssocID="{AFDC3EE2-0869-4D08-85EB-381BB5C5E6B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6DE6793-575F-45AD-BD26-71DDF3D439E6}" type="pres">
      <dgm:prSet presAssocID="{BF5203C7-6169-40A2-AD34-049EDACB8491}" presName="nodeFollowingNodes" presStyleLbl="node1" presStyleIdx="1" presStyleCnt="6" custRadScaleRad="96843" custRadScaleInc="66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A7FFE-685D-4512-8AEF-18A7680A287A}" type="pres">
      <dgm:prSet presAssocID="{446BABA6-C0B7-4C67-BEFA-AF08C0C0D0C3}" presName="nodeFollowingNodes" presStyleLbl="node1" presStyleIdx="2" presStyleCnt="6" custScaleX="110194" custRadScaleRad="95259" custRadScaleInc="-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38369-67D4-4345-9986-AC8E21537F43}" type="pres">
      <dgm:prSet presAssocID="{B5843217-460E-4A1C-8EF9-49466922BB3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1712-9664-467A-BA3C-0E4DAAC3CCD9}" type="pres">
      <dgm:prSet presAssocID="{3B5A0345-E08F-45B8-92AB-3D2D573B52A5}" presName="nodeFollowingNodes" presStyleLbl="node1" presStyleIdx="4" presStyleCnt="6" custRadScaleRad="95259" custRadScaleInc="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6813D-C538-4F16-8C38-036743EB03FF}" type="pres">
      <dgm:prSet presAssocID="{9EB1CF95-F3CF-45EB-A3DC-BB3C9D1BDF68}" presName="nodeFollowingNodes" presStyleLbl="node1" presStyleIdx="5" presStyleCnt="6" custRadScaleRad="102180" custRadScaleInc="-116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D473C3-B04A-43FF-B2A7-ADAD38FF6D63}" srcId="{06447740-E8F4-48F7-A389-C2D32D638FCE}" destId="{BF5203C7-6169-40A2-AD34-049EDACB8491}" srcOrd="1" destOrd="0" parTransId="{96C3577B-B7ED-460E-B228-702B661B71A7}" sibTransId="{7C98B907-D3A1-48B8-9E05-D5D393739F9E}"/>
    <dgm:cxn modelId="{C58C3D33-9D59-4072-B3EB-FF3674CE5162}" type="presOf" srcId="{B5843217-460E-4A1C-8EF9-49466922BB34}" destId="{3BD38369-67D4-4345-9986-AC8E21537F43}" srcOrd="0" destOrd="0" presId="urn:microsoft.com/office/officeart/2005/8/layout/cycle3"/>
    <dgm:cxn modelId="{4E20070B-2A7D-4B55-A5E4-0BC0675B0626}" type="presOf" srcId="{BF5203C7-6169-40A2-AD34-049EDACB8491}" destId="{56DE6793-575F-45AD-BD26-71DDF3D439E6}" srcOrd="0" destOrd="0" presId="urn:microsoft.com/office/officeart/2005/8/layout/cycle3"/>
    <dgm:cxn modelId="{98802CD9-37BA-41B3-BDFB-53ABAD814A3A}" type="presOf" srcId="{AFDC3EE2-0869-4D08-85EB-381BB5C5E6BC}" destId="{D1AA9A01-919D-42C3-9B0B-082117D3F319}" srcOrd="0" destOrd="0" presId="urn:microsoft.com/office/officeart/2005/8/layout/cycle3"/>
    <dgm:cxn modelId="{9E780672-D586-4E53-91BA-CA241A776441}" srcId="{06447740-E8F4-48F7-A389-C2D32D638FCE}" destId="{3B5A0345-E08F-45B8-92AB-3D2D573B52A5}" srcOrd="4" destOrd="0" parTransId="{4F240589-05C6-4B1E-801E-DAE7E6EA22B8}" sibTransId="{70C2F17A-6CE4-4034-AB03-DB32B6F8F445}"/>
    <dgm:cxn modelId="{D3D96E82-C2BC-4E49-922F-7DA15B909DDE}" srcId="{06447740-E8F4-48F7-A389-C2D32D638FCE}" destId="{DA47261E-C443-43D5-9E2B-FDA3184D9920}" srcOrd="0" destOrd="0" parTransId="{F6D53B71-D76F-4B2F-AFCD-210C242C3038}" sibTransId="{AFDC3EE2-0869-4D08-85EB-381BB5C5E6BC}"/>
    <dgm:cxn modelId="{0EE4E490-6BCA-44BF-B3EF-F3B4A1B3C93A}" type="presOf" srcId="{446BABA6-C0B7-4C67-BEFA-AF08C0C0D0C3}" destId="{61EA7FFE-685D-4512-8AEF-18A7680A287A}" srcOrd="0" destOrd="0" presId="urn:microsoft.com/office/officeart/2005/8/layout/cycle3"/>
    <dgm:cxn modelId="{47766D94-D986-4020-8E04-BCCF3404ECF9}" type="presOf" srcId="{DA47261E-C443-43D5-9E2B-FDA3184D9920}" destId="{C556B71B-6212-418D-8BB2-99FE0D79E891}" srcOrd="0" destOrd="0" presId="urn:microsoft.com/office/officeart/2005/8/layout/cycle3"/>
    <dgm:cxn modelId="{84EB6BF4-9F57-4E14-961B-164BF260E0AD}" srcId="{06447740-E8F4-48F7-A389-C2D32D638FCE}" destId="{9EB1CF95-F3CF-45EB-A3DC-BB3C9D1BDF68}" srcOrd="5" destOrd="0" parTransId="{7E5D71A3-71BA-41C9-941B-A99A58FCD5A8}" sibTransId="{410F0E0D-BEA0-4F61-9DAE-6216D46E5FB6}"/>
    <dgm:cxn modelId="{A29EDD5E-7FF2-4852-902A-96764420C132}" type="presOf" srcId="{06447740-E8F4-48F7-A389-C2D32D638FCE}" destId="{C5C57EA9-D144-4496-A65E-9649E6A66C32}" srcOrd="0" destOrd="0" presId="urn:microsoft.com/office/officeart/2005/8/layout/cycle3"/>
    <dgm:cxn modelId="{D2F7A1AC-A934-4526-A3B9-4C2C54DE3E88}" type="presOf" srcId="{3B5A0345-E08F-45B8-92AB-3D2D573B52A5}" destId="{AF4A1712-9664-467A-BA3C-0E4DAAC3CCD9}" srcOrd="0" destOrd="0" presId="urn:microsoft.com/office/officeart/2005/8/layout/cycle3"/>
    <dgm:cxn modelId="{EC4196EA-D8F2-4391-BA39-9C76901DFFE6}" srcId="{06447740-E8F4-48F7-A389-C2D32D638FCE}" destId="{B5843217-460E-4A1C-8EF9-49466922BB34}" srcOrd="3" destOrd="0" parTransId="{877B9FEF-3338-46BE-A5AE-F23E3C3A9F27}" sibTransId="{FFD3B7FF-CF9C-451B-A40A-2866BB9C78D6}"/>
    <dgm:cxn modelId="{812AB129-12B2-49FA-8B9F-406F18A5B369}" type="presOf" srcId="{9EB1CF95-F3CF-45EB-A3DC-BB3C9D1BDF68}" destId="{3A66813D-C538-4F16-8C38-036743EB03FF}" srcOrd="0" destOrd="0" presId="urn:microsoft.com/office/officeart/2005/8/layout/cycle3"/>
    <dgm:cxn modelId="{4F4C3694-0C8B-4404-B999-698446769B1B}" srcId="{06447740-E8F4-48F7-A389-C2D32D638FCE}" destId="{446BABA6-C0B7-4C67-BEFA-AF08C0C0D0C3}" srcOrd="2" destOrd="0" parTransId="{35C623D9-F12D-44BA-AE24-6733CC716CE2}" sibTransId="{CB21E47A-09F9-4093-93B3-6CDF2DDB7761}"/>
    <dgm:cxn modelId="{4F350D22-DEAA-4F7D-8CEE-5C14046CA19C}" type="presParOf" srcId="{C5C57EA9-D144-4496-A65E-9649E6A66C32}" destId="{11BDB072-4ACC-40E2-A11E-BCFDBD05F16A}" srcOrd="0" destOrd="0" presId="urn:microsoft.com/office/officeart/2005/8/layout/cycle3"/>
    <dgm:cxn modelId="{0FC66343-631F-4A57-A30C-7628D423AB2E}" type="presParOf" srcId="{11BDB072-4ACC-40E2-A11E-BCFDBD05F16A}" destId="{C556B71B-6212-418D-8BB2-99FE0D79E891}" srcOrd="0" destOrd="0" presId="urn:microsoft.com/office/officeart/2005/8/layout/cycle3"/>
    <dgm:cxn modelId="{5E283DB7-04C6-4D5B-A1CB-58F7F7266C4F}" type="presParOf" srcId="{11BDB072-4ACC-40E2-A11E-BCFDBD05F16A}" destId="{D1AA9A01-919D-42C3-9B0B-082117D3F319}" srcOrd="1" destOrd="0" presId="urn:microsoft.com/office/officeart/2005/8/layout/cycle3"/>
    <dgm:cxn modelId="{D7C47875-701D-4A38-8605-B8DE91D770D2}" type="presParOf" srcId="{11BDB072-4ACC-40E2-A11E-BCFDBD05F16A}" destId="{56DE6793-575F-45AD-BD26-71DDF3D439E6}" srcOrd="2" destOrd="0" presId="urn:microsoft.com/office/officeart/2005/8/layout/cycle3"/>
    <dgm:cxn modelId="{3F4E1752-2E13-486D-A2E9-0A2688755CD4}" type="presParOf" srcId="{11BDB072-4ACC-40E2-A11E-BCFDBD05F16A}" destId="{61EA7FFE-685D-4512-8AEF-18A7680A287A}" srcOrd="3" destOrd="0" presId="urn:microsoft.com/office/officeart/2005/8/layout/cycle3"/>
    <dgm:cxn modelId="{BC04AD8D-9FC3-4B41-A559-7AD11AA33D88}" type="presParOf" srcId="{11BDB072-4ACC-40E2-A11E-BCFDBD05F16A}" destId="{3BD38369-67D4-4345-9986-AC8E21537F43}" srcOrd="4" destOrd="0" presId="urn:microsoft.com/office/officeart/2005/8/layout/cycle3"/>
    <dgm:cxn modelId="{1E6EB089-3E28-4C14-91E0-F5FAABA980FA}" type="presParOf" srcId="{11BDB072-4ACC-40E2-A11E-BCFDBD05F16A}" destId="{AF4A1712-9664-467A-BA3C-0E4DAAC3CCD9}" srcOrd="5" destOrd="0" presId="urn:microsoft.com/office/officeart/2005/8/layout/cycle3"/>
    <dgm:cxn modelId="{346C07A9-08EB-4D6C-8A51-BB6A452E39C0}" type="presParOf" srcId="{11BDB072-4ACC-40E2-A11E-BCFDBD05F16A}" destId="{3A66813D-C538-4F16-8C38-036743EB03FF}" srcOrd="6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6447740-E8F4-48F7-A389-C2D32D638FCE}" type="doc">
      <dgm:prSet loTypeId="urn:microsoft.com/office/officeart/2005/8/layout/cycle3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A47261E-C443-43D5-9E2B-FDA3184D9920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500" dirty="0" smtClean="0"/>
            <a:t>GOBERNANZA</a:t>
          </a:r>
        </a:p>
      </dgm:t>
    </dgm:pt>
    <dgm:pt modelId="{F6D53B71-D76F-4B2F-AFCD-210C242C3038}" type="parTrans" cxnId="{D3D96E82-C2BC-4E49-922F-7DA15B909DDE}">
      <dgm:prSet/>
      <dgm:spPr/>
      <dgm:t>
        <a:bodyPr/>
        <a:lstStyle/>
        <a:p>
          <a:endParaRPr lang="es-ES"/>
        </a:p>
      </dgm:t>
    </dgm:pt>
    <dgm:pt modelId="{AFDC3EE2-0869-4D08-85EB-381BB5C5E6BC}" type="sibTrans" cxnId="{D3D96E82-C2BC-4E49-922F-7DA15B909DDE}">
      <dgm:prSet/>
      <dgm:spPr/>
      <dgm:t>
        <a:bodyPr/>
        <a:lstStyle/>
        <a:p>
          <a:endParaRPr lang="es-ES" dirty="0"/>
        </a:p>
      </dgm:t>
    </dgm:pt>
    <dgm:pt modelId="{BF5203C7-6169-40A2-AD34-049EDACB8491}">
      <dgm:prSet phldrT="[Texto]" custT="1"/>
      <dgm:spPr>
        <a:solidFill>
          <a:srgbClr val="547DB6"/>
        </a:solidFill>
      </dgm:spPr>
      <dgm:t>
        <a:bodyPr/>
        <a:lstStyle/>
        <a:p>
          <a:r>
            <a:rPr lang="es-ES" sz="500" dirty="0" smtClean="0"/>
            <a:t>ANALISIS DEL SISTEMA DE INNOVACIÓN </a:t>
          </a:r>
        </a:p>
      </dgm:t>
    </dgm:pt>
    <dgm:pt modelId="{96C3577B-B7ED-460E-B228-702B661B71A7}" type="parTrans" cxnId="{E7D473C3-B04A-43FF-B2A7-ADAD38FF6D63}">
      <dgm:prSet/>
      <dgm:spPr/>
      <dgm:t>
        <a:bodyPr/>
        <a:lstStyle/>
        <a:p>
          <a:endParaRPr lang="es-ES"/>
        </a:p>
      </dgm:t>
    </dgm:pt>
    <dgm:pt modelId="{7C98B907-D3A1-48B8-9E05-D5D393739F9E}" type="sibTrans" cxnId="{E7D473C3-B04A-43FF-B2A7-ADAD38FF6D63}">
      <dgm:prSet/>
      <dgm:spPr/>
      <dgm:t>
        <a:bodyPr/>
        <a:lstStyle/>
        <a:p>
          <a:endParaRPr lang="es-ES"/>
        </a:p>
      </dgm:t>
    </dgm:pt>
    <dgm:pt modelId="{446BABA6-C0B7-4C67-BEFA-AF08C0C0D0C3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DESCUBRIMIENTO EMPRENDEDOR</a:t>
          </a:r>
        </a:p>
      </dgm:t>
    </dgm:pt>
    <dgm:pt modelId="{35C623D9-F12D-44BA-AE24-6733CC716CE2}" type="parTrans" cxnId="{4F4C3694-0C8B-4404-B999-698446769B1B}">
      <dgm:prSet/>
      <dgm:spPr/>
      <dgm:t>
        <a:bodyPr/>
        <a:lstStyle/>
        <a:p>
          <a:endParaRPr lang="es-ES"/>
        </a:p>
      </dgm:t>
    </dgm:pt>
    <dgm:pt modelId="{CB21E47A-09F9-4093-93B3-6CDF2DDB7761}" type="sibTrans" cxnId="{4F4C3694-0C8B-4404-B999-698446769B1B}">
      <dgm:prSet/>
      <dgm:spPr/>
      <dgm:t>
        <a:bodyPr/>
        <a:lstStyle/>
        <a:p>
          <a:endParaRPr lang="es-ES"/>
        </a:p>
      </dgm:t>
    </dgm:pt>
    <dgm:pt modelId="{3B5A0345-E08F-45B8-92AB-3D2D573B52A5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PRIORIZACIÓN</a:t>
          </a:r>
        </a:p>
      </dgm:t>
    </dgm:pt>
    <dgm:pt modelId="{4F240589-05C6-4B1E-801E-DAE7E6EA22B8}" type="parTrans" cxnId="{9E780672-D586-4E53-91BA-CA241A776441}">
      <dgm:prSet/>
      <dgm:spPr/>
      <dgm:t>
        <a:bodyPr/>
        <a:lstStyle/>
        <a:p>
          <a:endParaRPr lang="es-ES"/>
        </a:p>
      </dgm:t>
    </dgm:pt>
    <dgm:pt modelId="{70C2F17A-6CE4-4034-AB03-DB32B6F8F445}" type="sibTrans" cxnId="{9E780672-D586-4E53-91BA-CA241A776441}">
      <dgm:prSet/>
      <dgm:spPr/>
      <dgm:t>
        <a:bodyPr/>
        <a:lstStyle/>
        <a:p>
          <a:endParaRPr lang="es-ES"/>
        </a:p>
      </dgm:t>
    </dgm:pt>
    <dgm:pt modelId="{9EB1CF95-F3CF-45EB-A3DC-BB3C9D1BDF68}">
      <dgm:prSet phldrT="[Texto]" custT="1"/>
      <dgm:spPr>
        <a:solidFill>
          <a:srgbClr val="FF3300">
            <a:alpha val="88235"/>
          </a:srgbClr>
        </a:solidFill>
      </dgm:spPr>
      <dgm:t>
        <a:bodyPr/>
        <a:lstStyle/>
        <a:p>
          <a:r>
            <a:rPr lang="es-ES" sz="500" dirty="0" smtClean="0"/>
            <a:t>POLÍTICAS Y SISTEMA DE EVALUACIÓN </a:t>
          </a:r>
          <a:endParaRPr lang="es-ES" sz="500" dirty="0"/>
        </a:p>
      </dgm:t>
    </dgm:pt>
    <dgm:pt modelId="{7E5D71A3-71BA-41C9-941B-A99A58FCD5A8}" type="parTrans" cxnId="{84EB6BF4-9F57-4E14-961B-164BF260E0AD}">
      <dgm:prSet/>
      <dgm:spPr/>
      <dgm:t>
        <a:bodyPr/>
        <a:lstStyle/>
        <a:p>
          <a:endParaRPr lang="es-ES"/>
        </a:p>
      </dgm:t>
    </dgm:pt>
    <dgm:pt modelId="{410F0E0D-BEA0-4F61-9DAE-6216D46E5FB6}" type="sibTrans" cxnId="{84EB6BF4-9F57-4E14-961B-164BF260E0AD}">
      <dgm:prSet/>
      <dgm:spPr/>
      <dgm:t>
        <a:bodyPr/>
        <a:lstStyle/>
        <a:p>
          <a:endParaRPr lang="es-ES"/>
        </a:p>
      </dgm:t>
    </dgm:pt>
    <dgm:pt modelId="{B5843217-460E-4A1C-8EF9-49466922BB3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500" dirty="0" smtClean="0"/>
            <a:t>VISIÓN</a:t>
          </a:r>
        </a:p>
      </dgm:t>
    </dgm:pt>
    <dgm:pt modelId="{877B9FEF-3338-46BE-A5AE-F23E3C3A9F27}" type="parTrans" cxnId="{EC4196EA-D8F2-4391-BA39-9C76901DFFE6}">
      <dgm:prSet/>
      <dgm:spPr/>
      <dgm:t>
        <a:bodyPr/>
        <a:lstStyle/>
        <a:p>
          <a:endParaRPr lang="es-ES"/>
        </a:p>
      </dgm:t>
    </dgm:pt>
    <dgm:pt modelId="{FFD3B7FF-CF9C-451B-A40A-2866BB9C78D6}" type="sibTrans" cxnId="{EC4196EA-D8F2-4391-BA39-9C76901DFFE6}">
      <dgm:prSet/>
      <dgm:spPr/>
      <dgm:t>
        <a:bodyPr/>
        <a:lstStyle/>
        <a:p>
          <a:endParaRPr lang="es-ES"/>
        </a:p>
      </dgm:t>
    </dgm:pt>
    <dgm:pt modelId="{C5C57EA9-D144-4496-A65E-9649E6A66C32}" type="pres">
      <dgm:prSet presAssocID="{06447740-E8F4-48F7-A389-C2D32D638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BDB072-4ACC-40E2-A11E-BCFDBD05F16A}" type="pres">
      <dgm:prSet presAssocID="{06447740-E8F4-48F7-A389-C2D32D638FCE}" presName="cycle" presStyleCnt="0"/>
      <dgm:spPr/>
    </dgm:pt>
    <dgm:pt modelId="{C556B71B-6212-418D-8BB2-99FE0D79E891}" type="pres">
      <dgm:prSet presAssocID="{DA47261E-C443-43D5-9E2B-FDA3184D992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9A01-919D-42C3-9B0B-082117D3F319}" type="pres">
      <dgm:prSet presAssocID="{AFDC3EE2-0869-4D08-85EB-381BB5C5E6B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6DE6793-575F-45AD-BD26-71DDF3D439E6}" type="pres">
      <dgm:prSet presAssocID="{BF5203C7-6169-40A2-AD34-049EDACB8491}" presName="nodeFollowingNodes" presStyleLbl="node1" presStyleIdx="1" presStyleCnt="6" custRadScaleRad="96843" custRadScaleInc="66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A7FFE-685D-4512-8AEF-18A7680A287A}" type="pres">
      <dgm:prSet presAssocID="{446BABA6-C0B7-4C67-BEFA-AF08C0C0D0C3}" presName="nodeFollowingNodes" presStyleLbl="node1" presStyleIdx="2" presStyleCnt="6" custScaleX="110194" custRadScaleRad="95259" custRadScaleInc="-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38369-67D4-4345-9986-AC8E21537F43}" type="pres">
      <dgm:prSet presAssocID="{B5843217-460E-4A1C-8EF9-49466922BB3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1712-9664-467A-BA3C-0E4DAAC3CCD9}" type="pres">
      <dgm:prSet presAssocID="{3B5A0345-E08F-45B8-92AB-3D2D573B52A5}" presName="nodeFollowingNodes" presStyleLbl="node1" presStyleIdx="4" presStyleCnt="6" custRadScaleRad="95259" custRadScaleInc="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6813D-C538-4F16-8C38-036743EB03FF}" type="pres">
      <dgm:prSet presAssocID="{9EB1CF95-F3CF-45EB-A3DC-BB3C9D1BDF68}" presName="nodeFollowingNodes" presStyleLbl="node1" presStyleIdx="5" presStyleCnt="6" custRadScaleRad="102180" custRadScaleInc="-116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3FB4AF-DD14-4EC6-8DB0-0EF3C21BDB17}" type="presOf" srcId="{3B5A0345-E08F-45B8-92AB-3D2D573B52A5}" destId="{AF4A1712-9664-467A-BA3C-0E4DAAC3CCD9}" srcOrd="0" destOrd="0" presId="urn:microsoft.com/office/officeart/2005/8/layout/cycle3"/>
    <dgm:cxn modelId="{C49D6466-A263-421B-9456-8585C062D82B}" type="presOf" srcId="{B5843217-460E-4A1C-8EF9-49466922BB34}" destId="{3BD38369-67D4-4345-9986-AC8E21537F43}" srcOrd="0" destOrd="0" presId="urn:microsoft.com/office/officeart/2005/8/layout/cycle3"/>
    <dgm:cxn modelId="{9E780672-D586-4E53-91BA-CA241A776441}" srcId="{06447740-E8F4-48F7-A389-C2D32D638FCE}" destId="{3B5A0345-E08F-45B8-92AB-3D2D573B52A5}" srcOrd="4" destOrd="0" parTransId="{4F240589-05C6-4B1E-801E-DAE7E6EA22B8}" sibTransId="{70C2F17A-6CE4-4034-AB03-DB32B6F8F445}"/>
    <dgm:cxn modelId="{EC4196EA-D8F2-4391-BA39-9C76901DFFE6}" srcId="{06447740-E8F4-48F7-A389-C2D32D638FCE}" destId="{B5843217-460E-4A1C-8EF9-49466922BB34}" srcOrd="3" destOrd="0" parTransId="{877B9FEF-3338-46BE-A5AE-F23E3C3A9F27}" sibTransId="{FFD3B7FF-CF9C-451B-A40A-2866BB9C78D6}"/>
    <dgm:cxn modelId="{7A7D742D-9AC5-4E00-9DE2-3C9E08CD291A}" type="presOf" srcId="{446BABA6-C0B7-4C67-BEFA-AF08C0C0D0C3}" destId="{61EA7FFE-685D-4512-8AEF-18A7680A287A}" srcOrd="0" destOrd="0" presId="urn:microsoft.com/office/officeart/2005/8/layout/cycle3"/>
    <dgm:cxn modelId="{8E0DD0C3-0F28-4D0A-A9DA-8B494443896D}" type="presOf" srcId="{AFDC3EE2-0869-4D08-85EB-381BB5C5E6BC}" destId="{D1AA9A01-919D-42C3-9B0B-082117D3F319}" srcOrd="0" destOrd="0" presId="urn:microsoft.com/office/officeart/2005/8/layout/cycle3"/>
    <dgm:cxn modelId="{84EB6BF4-9F57-4E14-961B-164BF260E0AD}" srcId="{06447740-E8F4-48F7-A389-C2D32D638FCE}" destId="{9EB1CF95-F3CF-45EB-A3DC-BB3C9D1BDF68}" srcOrd="5" destOrd="0" parTransId="{7E5D71A3-71BA-41C9-941B-A99A58FCD5A8}" sibTransId="{410F0E0D-BEA0-4F61-9DAE-6216D46E5FB6}"/>
    <dgm:cxn modelId="{E7D473C3-B04A-43FF-B2A7-ADAD38FF6D63}" srcId="{06447740-E8F4-48F7-A389-C2D32D638FCE}" destId="{BF5203C7-6169-40A2-AD34-049EDACB8491}" srcOrd="1" destOrd="0" parTransId="{96C3577B-B7ED-460E-B228-702B661B71A7}" sibTransId="{7C98B907-D3A1-48B8-9E05-D5D393739F9E}"/>
    <dgm:cxn modelId="{D3D96E82-C2BC-4E49-922F-7DA15B909DDE}" srcId="{06447740-E8F4-48F7-A389-C2D32D638FCE}" destId="{DA47261E-C443-43D5-9E2B-FDA3184D9920}" srcOrd="0" destOrd="0" parTransId="{F6D53B71-D76F-4B2F-AFCD-210C242C3038}" sibTransId="{AFDC3EE2-0869-4D08-85EB-381BB5C5E6BC}"/>
    <dgm:cxn modelId="{38455A32-7C1D-4B23-93DD-E2E85A0A0F4E}" type="presOf" srcId="{BF5203C7-6169-40A2-AD34-049EDACB8491}" destId="{56DE6793-575F-45AD-BD26-71DDF3D439E6}" srcOrd="0" destOrd="0" presId="urn:microsoft.com/office/officeart/2005/8/layout/cycle3"/>
    <dgm:cxn modelId="{D5139B89-1770-4AF6-85B9-C05206CE9C2F}" type="presOf" srcId="{9EB1CF95-F3CF-45EB-A3DC-BB3C9D1BDF68}" destId="{3A66813D-C538-4F16-8C38-036743EB03FF}" srcOrd="0" destOrd="0" presId="urn:microsoft.com/office/officeart/2005/8/layout/cycle3"/>
    <dgm:cxn modelId="{43325C50-A078-4333-A604-BFC5CADE0B38}" type="presOf" srcId="{06447740-E8F4-48F7-A389-C2D32D638FCE}" destId="{C5C57EA9-D144-4496-A65E-9649E6A66C32}" srcOrd="0" destOrd="0" presId="urn:microsoft.com/office/officeart/2005/8/layout/cycle3"/>
    <dgm:cxn modelId="{374648F0-C35A-4233-89DF-1A639EA4427C}" type="presOf" srcId="{DA47261E-C443-43D5-9E2B-FDA3184D9920}" destId="{C556B71B-6212-418D-8BB2-99FE0D79E891}" srcOrd="0" destOrd="0" presId="urn:microsoft.com/office/officeart/2005/8/layout/cycle3"/>
    <dgm:cxn modelId="{4F4C3694-0C8B-4404-B999-698446769B1B}" srcId="{06447740-E8F4-48F7-A389-C2D32D638FCE}" destId="{446BABA6-C0B7-4C67-BEFA-AF08C0C0D0C3}" srcOrd="2" destOrd="0" parTransId="{35C623D9-F12D-44BA-AE24-6733CC716CE2}" sibTransId="{CB21E47A-09F9-4093-93B3-6CDF2DDB7761}"/>
    <dgm:cxn modelId="{1C703261-AD63-458A-BA3E-779A1C32C281}" type="presParOf" srcId="{C5C57EA9-D144-4496-A65E-9649E6A66C32}" destId="{11BDB072-4ACC-40E2-A11E-BCFDBD05F16A}" srcOrd="0" destOrd="0" presId="urn:microsoft.com/office/officeart/2005/8/layout/cycle3"/>
    <dgm:cxn modelId="{35BB8CF0-48DB-40F0-B46F-F3D4031E1EDC}" type="presParOf" srcId="{11BDB072-4ACC-40E2-A11E-BCFDBD05F16A}" destId="{C556B71B-6212-418D-8BB2-99FE0D79E891}" srcOrd="0" destOrd="0" presId="urn:microsoft.com/office/officeart/2005/8/layout/cycle3"/>
    <dgm:cxn modelId="{63CC390D-6D8A-4C0A-A368-1A729020F8C2}" type="presParOf" srcId="{11BDB072-4ACC-40E2-A11E-BCFDBD05F16A}" destId="{D1AA9A01-919D-42C3-9B0B-082117D3F319}" srcOrd="1" destOrd="0" presId="urn:microsoft.com/office/officeart/2005/8/layout/cycle3"/>
    <dgm:cxn modelId="{2330102C-2164-411D-9CC0-74239A8DEA27}" type="presParOf" srcId="{11BDB072-4ACC-40E2-A11E-BCFDBD05F16A}" destId="{56DE6793-575F-45AD-BD26-71DDF3D439E6}" srcOrd="2" destOrd="0" presId="urn:microsoft.com/office/officeart/2005/8/layout/cycle3"/>
    <dgm:cxn modelId="{F34DE612-503F-4873-A28B-E05CB53D4C73}" type="presParOf" srcId="{11BDB072-4ACC-40E2-A11E-BCFDBD05F16A}" destId="{61EA7FFE-685D-4512-8AEF-18A7680A287A}" srcOrd="3" destOrd="0" presId="urn:microsoft.com/office/officeart/2005/8/layout/cycle3"/>
    <dgm:cxn modelId="{EA9D62DB-97FE-4CF2-B9BC-098878AFC7EC}" type="presParOf" srcId="{11BDB072-4ACC-40E2-A11E-BCFDBD05F16A}" destId="{3BD38369-67D4-4345-9986-AC8E21537F43}" srcOrd="4" destOrd="0" presId="urn:microsoft.com/office/officeart/2005/8/layout/cycle3"/>
    <dgm:cxn modelId="{9C61B6D5-A481-427D-B333-5DCE9CCD5A27}" type="presParOf" srcId="{11BDB072-4ACC-40E2-A11E-BCFDBD05F16A}" destId="{AF4A1712-9664-467A-BA3C-0E4DAAC3CCD9}" srcOrd="5" destOrd="0" presId="urn:microsoft.com/office/officeart/2005/8/layout/cycle3"/>
    <dgm:cxn modelId="{535C2A27-6053-4AE2-A576-9122B27E28B5}" type="presParOf" srcId="{11BDB072-4ACC-40E2-A11E-BCFDBD05F16A}" destId="{3A66813D-C538-4F16-8C38-036743EB03FF}" srcOrd="6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DB1CBA0-507B-422E-8268-32D2F308AC4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029701-EA9D-4AC4-9F40-BC7AFA6205D5}">
      <dgm:prSet phldrT="[Texto]" custT="1"/>
      <dgm:spPr/>
      <dgm:t>
        <a:bodyPr/>
        <a:lstStyle/>
        <a:p>
          <a:pPr rtl="0"/>
          <a:r>
            <a:rPr lang="es-ES" sz="16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rPr>
            <a:t>Instrumentos aplicables a Ejes y Medidas</a:t>
          </a:r>
          <a:endParaRPr lang="es-ES" sz="1600" dirty="0"/>
        </a:p>
      </dgm:t>
    </dgm:pt>
    <dgm:pt modelId="{3625E1FC-E2C9-47E2-9723-0C19B1DAA0CE}" type="parTrans" cxnId="{D4AC22AC-5613-4AAC-BEE2-5EE1B7711192}">
      <dgm:prSet/>
      <dgm:spPr/>
      <dgm:t>
        <a:bodyPr/>
        <a:lstStyle/>
        <a:p>
          <a:endParaRPr lang="es-ES"/>
        </a:p>
      </dgm:t>
    </dgm:pt>
    <dgm:pt modelId="{68651E25-1566-437D-9B50-C27E988D96D7}" type="sibTrans" cxnId="{D4AC22AC-5613-4AAC-BEE2-5EE1B7711192}">
      <dgm:prSet/>
      <dgm:spPr/>
      <dgm:t>
        <a:bodyPr/>
        <a:lstStyle/>
        <a:p>
          <a:endParaRPr lang="es-ES"/>
        </a:p>
      </dgm:t>
    </dgm:pt>
    <dgm:pt modelId="{E001D0E5-D866-4FDD-8EE5-7DBA3448D6B4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1">
                  <a:lumMod val="75000"/>
                </a:schemeClr>
              </a:solidFill>
            </a:rPr>
            <a:t>Instrumentos financieros</a:t>
          </a:r>
          <a:endParaRPr lang="es-ES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F23EEB64-EE14-4C12-BFDB-9DF943133029}" type="parTrans" cxnId="{602FC089-D9DE-40E7-A926-967F0C673EFB}">
      <dgm:prSet/>
      <dgm:spPr/>
      <dgm:t>
        <a:bodyPr/>
        <a:lstStyle/>
        <a:p>
          <a:endParaRPr lang="es-ES"/>
        </a:p>
      </dgm:t>
    </dgm:pt>
    <dgm:pt modelId="{83F6050C-2D2C-45A0-8153-39BD2BC0365E}" type="sibTrans" cxnId="{602FC089-D9DE-40E7-A926-967F0C673EFB}">
      <dgm:prSet/>
      <dgm:spPr/>
      <dgm:t>
        <a:bodyPr/>
        <a:lstStyle/>
        <a:p>
          <a:endParaRPr lang="es-ES"/>
        </a:p>
      </dgm:t>
    </dgm:pt>
    <dgm:pt modelId="{9CF31417-8A93-4EED-8778-37FB74A34E65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1">
                  <a:lumMod val="75000"/>
                </a:schemeClr>
              </a:solidFill>
            </a:rPr>
            <a:t>Instrumentos fiscales</a:t>
          </a:r>
          <a:endParaRPr lang="es-ES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E4C00C20-C772-48C6-A94F-9E938D07AF0C}" type="parTrans" cxnId="{52ACF85C-5498-47A1-9F8B-CEC4FDE38486}">
      <dgm:prSet/>
      <dgm:spPr/>
      <dgm:t>
        <a:bodyPr/>
        <a:lstStyle/>
        <a:p>
          <a:endParaRPr lang="es-ES"/>
        </a:p>
      </dgm:t>
    </dgm:pt>
    <dgm:pt modelId="{414F7F02-FC8F-4A3D-8148-29ABA072E22B}" type="sibTrans" cxnId="{52ACF85C-5498-47A1-9F8B-CEC4FDE38486}">
      <dgm:prSet/>
      <dgm:spPr/>
      <dgm:t>
        <a:bodyPr/>
        <a:lstStyle/>
        <a:p>
          <a:endParaRPr lang="es-ES"/>
        </a:p>
      </dgm:t>
    </dgm:pt>
    <dgm:pt modelId="{9142CB08-BFF0-497F-B1C0-C0D086690C77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1">
                  <a:lumMod val="75000"/>
                </a:schemeClr>
              </a:solidFill>
            </a:rPr>
            <a:t>Servicios avanzados</a:t>
          </a:r>
          <a:endParaRPr lang="es-ES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47B394A2-629C-4E97-B94F-9A18EFBBB583}" type="parTrans" cxnId="{A9152C25-48F3-4985-980C-6854900AF51B}">
      <dgm:prSet/>
      <dgm:spPr/>
      <dgm:t>
        <a:bodyPr/>
        <a:lstStyle/>
        <a:p>
          <a:endParaRPr lang="es-ES"/>
        </a:p>
      </dgm:t>
    </dgm:pt>
    <dgm:pt modelId="{3995DA23-C824-4DD2-84BB-4B1A54A5C3D1}" type="sibTrans" cxnId="{A9152C25-48F3-4985-980C-6854900AF51B}">
      <dgm:prSet/>
      <dgm:spPr/>
      <dgm:t>
        <a:bodyPr/>
        <a:lstStyle/>
        <a:p>
          <a:endParaRPr lang="es-ES"/>
        </a:p>
      </dgm:t>
    </dgm:pt>
    <dgm:pt modelId="{FC40A8B0-1E10-4F33-8EA7-559054D1E850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1">
                  <a:lumMod val="75000"/>
                </a:schemeClr>
              </a:solidFill>
            </a:rPr>
            <a:t>Infraestructuras para la innovación y el emprendimiento</a:t>
          </a:r>
          <a:endParaRPr lang="es-ES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4AEEDE3B-A150-4427-A90F-E74D8057C961}" type="parTrans" cxnId="{6BEFE89B-CC44-4844-9531-170788AF3E59}">
      <dgm:prSet/>
      <dgm:spPr/>
      <dgm:t>
        <a:bodyPr/>
        <a:lstStyle/>
        <a:p>
          <a:endParaRPr lang="es-ES"/>
        </a:p>
      </dgm:t>
    </dgm:pt>
    <dgm:pt modelId="{CFC684DB-F9C5-4282-895B-CEF1CA7E13A6}" type="sibTrans" cxnId="{6BEFE89B-CC44-4844-9531-170788AF3E59}">
      <dgm:prSet/>
      <dgm:spPr/>
      <dgm:t>
        <a:bodyPr/>
        <a:lstStyle/>
        <a:p>
          <a:endParaRPr lang="es-ES"/>
        </a:p>
      </dgm:t>
    </dgm:pt>
    <dgm:pt modelId="{06512791-5393-4D17-A355-E39BD77CC340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1">
                  <a:lumMod val="75000"/>
                </a:schemeClr>
              </a:solidFill>
            </a:rPr>
            <a:t>Procedimientos de compra pública innovadora</a:t>
          </a:r>
          <a:endParaRPr lang="es-ES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E85E4670-6F00-4FA2-9191-FDCA862B77AC}" type="parTrans" cxnId="{24839EF0-C468-49A2-BD2E-A54EA02973F3}">
      <dgm:prSet/>
      <dgm:spPr/>
      <dgm:t>
        <a:bodyPr/>
        <a:lstStyle/>
        <a:p>
          <a:endParaRPr lang="es-ES"/>
        </a:p>
      </dgm:t>
    </dgm:pt>
    <dgm:pt modelId="{B6356875-B6B6-4A5E-BF07-7839DC3AF4D1}" type="sibTrans" cxnId="{24839EF0-C468-49A2-BD2E-A54EA02973F3}">
      <dgm:prSet/>
      <dgm:spPr/>
      <dgm:t>
        <a:bodyPr/>
        <a:lstStyle/>
        <a:p>
          <a:endParaRPr lang="es-ES"/>
        </a:p>
      </dgm:t>
    </dgm:pt>
    <dgm:pt modelId="{4E5C7A3B-1ACF-47E6-9DB4-E0D30DEFD4A1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1">
                  <a:lumMod val="75000"/>
                </a:schemeClr>
              </a:solidFill>
            </a:rPr>
            <a:t>Desarrollo normativo</a:t>
          </a:r>
          <a:endParaRPr lang="es-ES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AF57728D-AB36-4D5B-A4FE-33DE2F1B8A87}" type="parTrans" cxnId="{0DA3ACE9-8E03-4A8B-8A35-2E72D299472F}">
      <dgm:prSet/>
      <dgm:spPr/>
      <dgm:t>
        <a:bodyPr/>
        <a:lstStyle/>
        <a:p>
          <a:endParaRPr lang="es-ES"/>
        </a:p>
      </dgm:t>
    </dgm:pt>
    <dgm:pt modelId="{387BF488-DD9D-4984-89B9-B3BC62985847}" type="sibTrans" cxnId="{0DA3ACE9-8E03-4A8B-8A35-2E72D299472F}">
      <dgm:prSet/>
      <dgm:spPr/>
      <dgm:t>
        <a:bodyPr/>
        <a:lstStyle/>
        <a:p>
          <a:endParaRPr lang="es-ES"/>
        </a:p>
      </dgm:t>
    </dgm:pt>
    <dgm:pt modelId="{5BE4B391-6745-4F7E-878F-9F1040BC1DF3}" type="pres">
      <dgm:prSet presAssocID="{CDB1CBA0-507B-422E-8268-32D2F308AC4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6A31F4-1AE3-4811-95B5-FD3B2F2972BF}" type="pres">
      <dgm:prSet presAssocID="{CDB1CBA0-507B-422E-8268-32D2F308AC46}" presName="radial" presStyleCnt="0">
        <dgm:presLayoutVars>
          <dgm:animLvl val="ctr"/>
        </dgm:presLayoutVars>
      </dgm:prSet>
      <dgm:spPr/>
    </dgm:pt>
    <dgm:pt modelId="{D4E2D57B-E754-4144-BD3F-7ABE683097C1}" type="pres">
      <dgm:prSet presAssocID="{41029701-EA9D-4AC4-9F40-BC7AFA6205D5}" presName="centerShape" presStyleLbl="vennNode1" presStyleIdx="0" presStyleCnt="7" custScaleX="129931"/>
      <dgm:spPr/>
      <dgm:t>
        <a:bodyPr/>
        <a:lstStyle/>
        <a:p>
          <a:endParaRPr lang="es-ES"/>
        </a:p>
      </dgm:t>
    </dgm:pt>
    <dgm:pt modelId="{CD7E8A8E-F23D-43D9-A8C1-04146B0221FD}" type="pres">
      <dgm:prSet presAssocID="{E001D0E5-D866-4FDD-8EE5-7DBA3448D6B4}" presName="node" presStyleLbl="vennNode1" presStyleIdx="1" presStyleCnt="7" custScaleX="191795" custRadScaleRad="100063" custRadScaleInc="25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B02B91-FB96-4542-8FEB-165B5EABCFF7}" type="pres">
      <dgm:prSet presAssocID="{9CF31417-8A93-4EED-8778-37FB74A34E65}" presName="node" presStyleLbl="vennNode1" presStyleIdx="2" presStyleCnt="7" custScaleX="1990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4EE9C3-3996-458A-AECC-19BD65263027}" type="pres">
      <dgm:prSet presAssocID="{9142CB08-BFF0-497F-B1C0-C0D086690C77}" presName="node" presStyleLbl="vennNode1" presStyleIdx="3" presStyleCnt="7" custScaleX="2164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C4FF85-E8B7-4BE9-A4E1-DCA8D56135AB}" type="pres">
      <dgm:prSet presAssocID="{FC40A8B0-1E10-4F33-8EA7-559054D1E850}" presName="node" presStyleLbl="vennNode1" presStyleIdx="4" presStyleCnt="7" custScaleX="2168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0D52D0-BF3B-47F6-BB81-408E100486BD}" type="pres">
      <dgm:prSet presAssocID="{06512791-5393-4D17-A355-E39BD77CC340}" presName="node" presStyleLbl="vennNode1" presStyleIdx="5" presStyleCnt="7" custScaleX="2118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C7872C-E6DF-45FD-86E3-57BE28CBC559}" type="pres">
      <dgm:prSet presAssocID="{4E5C7A3B-1ACF-47E6-9DB4-E0D30DEFD4A1}" presName="node" presStyleLbl="vennNode1" presStyleIdx="6" presStyleCnt="7" custScaleX="1967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AC22AC-5613-4AAC-BEE2-5EE1B7711192}" srcId="{CDB1CBA0-507B-422E-8268-32D2F308AC46}" destId="{41029701-EA9D-4AC4-9F40-BC7AFA6205D5}" srcOrd="0" destOrd="0" parTransId="{3625E1FC-E2C9-47E2-9723-0C19B1DAA0CE}" sibTransId="{68651E25-1566-437D-9B50-C27E988D96D7}"/>
    <dgm:cxn modelId="{602FC089-D9DE-40E7-A926-967F0C673EFB}" srcId="{41029701-EA9D-4AC4-9F40-BC7AFA6205D5}" destId="{E001D0E5-D866-4FDD-8EE5-7DBA3448D6B4}" srcOrd="0" destOrd="0" parTransId="{F23EEB64-EE14-4C12-BFDB-9DF943133029}" sibTransId="{83F6050C-2D2C-45A0-8153-39BD2BC0365E}"/>
    <dgm:cxn modelId="{6BEFE89B-CC44-4844-9531-170788AF3E59}" srcId="{41029701-EA9D-4AC4-9F40-BC7AFA6205D5}" destId="{FC40A8B0-1E10-4F33-8EA7-559054D1E850}" srcOrd="3" destOrd="0" parTransId="{4AEEDE3B-A150-4427-A90F-E74D8057C961}" sibTransId="{CFC684DB-F9C5-4282-895B-CEF1CA7E13A6}"/>
    <dgm:cxn modelId="{6246BE30-CEC7-409F-B61B-F51D59B89BED}" type="presOf" srcId="{9CF31417-8A93-4EED-8778-37FB74A34E65}" destId="{90B02B91-FB96-4542-8FEB-165B5EABCFF7}" srcOrd="0" destOrd="0" presId="urn:microsoft.com/office/officeart/2005/8/layout/radial3"/>
    <dgm:cxn modelId="{61F50CE7-9DA0-43F0-B6D4-273005C5991D}" type="presOf" srcId="{FC40A8B0-1E10-4F33-8EA7-559054D1E850}" destId="{CBC4FF85-E8B7-4BE9-A4E1-DCA8D56135AB}" srcOrd="0" destOrd="0" presId="urn:microsoft.com/office/officeart/2005/8/layout/radial3"/>
    <dgm:cxn modelId="{25B9A758-2D47-40B2-BF17-F9FB8AEE2597}" type="presOf" srcId="{CDB1CBA0-507B-422E-8268-32D2F308AC46}" destId="{5BE4B391-6745-4F7E-878F-9F1040BC1DF3}" srcOrd="0" destOrd="0" presId="urn:microsoft.com/office/officeart/2005/8/layout/radial3"/>
    <dgm:cxn modelId="{AB88BB02-22E1-4A6A-B976-484AAB70F644}" type="presOf" srcId="{4E5C7A3B-1ACF-47E6-9DB4-E0D30DEFD4A1}" destId="{ADC7872C-E6DF-45FD-86E3-57BE28CBC559}" srcOrd="0" destOrd="0" presId="urn:microsoft.com/office/officeart/2005/8/layout/radial3"/>
    <dgm:cxn modelId="{24839EF0-C468-49A2-BD2E-A54EA02973F3}" srcId="{41029701-EA9D-4AC4-9F40-BC7AFA6205D5}" destId="{06512791-5393-4D17-A355-E39BD77CC340}" srcOrd="4" destOrd="0" parTransId="{E85E4670-6F00-4FA2-9191-FDCA862B77AC}" sibTransId="{B6356875-B6B6-4A5E-BF07-7839DC3AF4D1}"/>
    <dgm:cxn modelId="{A8BBA2D1-6BD4-44D6-9C1D-F1413796BCF1}" type="presOf" srcId="{41029701-EA9D-4AC4-9F40-BC7AFA6205D5}" destId="{D4E2D57B-E754-4144-BD3F-7ABE683097C1}" srcOrd="0" destOrd="0" presId="urn:microsoft.com/office/officeart/2005/8/layout/radial3"/>
    <dgm:cxn modelId="{0DA3ACE9-8E03-4A8B-8A35-2E72D299472F}" srcId="{41029701-EA9D-4AC4-9F40-BC7AFA6205D5}" destId="{4E5C7A3B-1ACF-47E6-9DB4-E0D30DEFD4A1}" srcOrd="5" destOrd="0" parTransId="{AF57728D-AB36-4D5B-A4FE-33DE2F1B8A87}" sibTransId="{387BF488-DD9D-4984-89B9-B3BC62985847}"/>
    <dgm:cxn modelId="{05B44606-9971-4F73-8884-DF6304100065}" type="presOf" srcId="{9142CB08-BFF0-497F-B1C0-C0D086690C77}" destId="{244EE9C3-3996-458A-AECC-19BD65263027}" srcOrd="0" destOrd="0" presId="urn:microsoft.com/office/officeart/2005/8/layout/radial3"/>
    <dgm:cxn modelId="{C661E98A-18A7-4CBE-A262-90C9237792ED}" type="presOf" srcId="{E001D0E5-D866-4FDD-8EE5-7DBA3448D6B4}" destId="{CD7E8A8E-F23D-43D9-A8C1-04146B0221FD}" srcOrd="0" destOrd="0" presId="urn:microsoft.com/office/officeart/2005/8/layout/radial3"/>
    <dgm:cxn modelId="{52ACF85C-5498-47A1-9F8B-CEC4FDE38486}" srcId="{41029701-EA9D-4AC4-9F40-BC7AFA6205D5}" destId="{9CF31417-8A93-4EED-8778-37FB74A34E65}" srcOrd="1" destOrd="0" parTransId="{E4C00C20-C772-48C6-A94F-9E938D07AF0C}" sibTransId="{414F7F02-FC8F-4A3D-8148-29ABA072E22B}"/>
    <dgm:cxn modelId="{A9152C25-48F3-4985-980C-6854900AF51B}" srcId="{41029701-EA9D-4AC4-9F40-BC7AFA6205D5}" destId="{9142CB08-BFF0-497F-B1C0-C0D086690C77}" srcOrd="2" destOrd="0" parTransId="{47B394A2-629C-4E97-B94F-9A18EFBBB583}" sibTransId="{3995DA23-C824-4DD2-84BB-4B1A54A5C3D1}"/>
    <dgm:cxn modelId="{D501D59B-86C0-4C1C-869E-547B8A080C69}" type="presOf" srcId="{06512791-5393-4D17-A355-E39BD77CC340}" destId="{030D52D0-BF3B-47F6-BB81-408E100486BD}" srcOrd="0" destOrd="0" presId="urn:microsoft.com/office/officeart/2005/8/layout/radial3"/>
    <dgm:cxn modelId="{AC5553D3-D4D7-4D50-8D7B-7C74955D0C68}" type="presParOf" srcId="{5BE4B391-6745-4F7E-878F-9F1040BC1DF3}" destId="{2E6A31F4-1AE3-4811-95B5-FD3B2F2972BF}" srcOrd="0" destOrd="0" presId="urn:microsoft.com/office/officeart/2005/8/layout/radial3"/>
    <dgm:cxn modelId="{F1BB353B-7B1C-4DD1-809A-E6A5863457A8}" type="presParOf" srcId="{2E6A31F4-1AE3-4811-95B5-FD3B2F2972BF}" destId="{D4E2D57B-E754-4144-BD3F-7ABE683097C1}" srcOrd="0" destOrd="0" presId="urn:microsoft.com/office/officeart/2005/8/layout/radial3"/>
    <dgm:cxn modelId="{189E8B6E-9F97-4ED3-A817-718F38B02645}" type="presParOf" srcId="{2E6A31F4-1AE3-4811-95B5-FD3B2F2972BF}" destId="{CD7E8A8E-F23D-43D9-A8C1-04146B0221FD}" srcOrd="1" destOrd="0" presId="urn:microsoft.com/office/officeart/2005/8/layout/radial3"/>
    <dgm:cxn modelId="{C0032949-CFD1-4F5F-AD24-CB09F760AE18}" type="presParOf" srcId="{2E6A31F4-1AE3-4811-95B5-FD3B2F2972BF}" destId="{90B02B91-FB96-4542-8FEB-165B5EABCFF7}" srcOrd="2" destOrd="0" presId="urn:microsoft.com/office/officeart/2005/8/layout/radial3"/>
    <dgm:cxn modelId="{59437919-0039-4336-8539-9CADB251A342}" type="presParOf" srcId="{2E6A31F4-1AE3-4811-95B5-FD3B2F2972BF}" destId="{244EE9C3-3996-458A-AECC-19BD65263027}" srcOrd="3" destOrd="0" presId="urn:microsoft.com/office/officeart/2005/8/layout/radial3"/>
    <dgm:cxn modelId="{2E6CEFBC-88DC-496C-B59E-497F18199473}" type="presParOf" srcId="{2E6A31F4-1AE3-4811-95B5-FD3B2F2972BF}" destId="{CBC4FF85-E8B7-4BE9-A4E1-DCA8D56135AB}" srcOrd="4" destOrd="0" presId="urn:microsoft.com/office/officeart/2005/8/layout/radial3"/>
    <dgm:cxn modelId="{1C4A0AFA-44F5-4FE7-A81A-DA25FFFB94FB}" type="presParOf" srcId="{2E6A31F4-1AE3-4811-95B5-FD3B2F2972BF}" destId="{030D52D0-BF3B-47F6-BB81-408E100486BD}" srcOrd="5" destOrd="0" presId="urn:microsoft.com/office/officeart/2005/8/layout/radial3"/>
    <dgm:cxn modelId="{E7DB2D80-3001-4524-AF75-870614918973}" type="presParOf" srcId="{2E6A31F4-1AE3-4811-95B5-FD3B2F2972BF}" destId="{ADC7872C-E6DF-45FD-86E3-57BE28CBC55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6447740-E8F4-48F7-A389-C2D32D638FCE}" type="doc">
      <dgm:prSet loTypeId="urn:microsoft.com/office/officeart/2005/8/layout/cycle3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A47261E-C443-43D5-9E2B-FDA3184D9920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500" dirty="0" smtClean="0"/>
            <a:t>GOBERNANZA</a:t>
          </a:r>
        </a:p>
      </dgm:t>
    </dgm:pt>
    <dgm:pt modelId="{F6D53B71-D76F-4B2F-AFCD-210C242C3038}" type="parTrans" cxnId="{D3D96E82-C2BC-4E49-922F-7DA15B909DDE}">
      <dgm:prSet/>
      <dgm:spPr/>
      <dgm:t>
        <a:bodyPr/>
        <a:lstStyle/>
        <a:p>
          <a:endParaRPr lang="es-ES"/>
        </a:p>
      </dgm:t>
    </dgm:pt>
    <dgm:pt modelId="{AFDC3EE2-0869-4D08-85EB-381BB5C5E6BC}" type="sibTrans" cxnId="{D3D96E82-C2BC-4E49-922F-7DA15B909DDE}">
      <dgm:prSet/>
      <dgm:spPr/>
      <dgm:t>
        <a:bodyPr/>
        <a:lstStyle/>
        <a:p>
          <a:endParaRPr lang="es-ES" dirty="0"/>
        </a:p>
      </dgm:t>
    </dgm:pt>
    <dgm:pt modelId="{BF5203C7-6169-40A2-AD34-049EDACB8491}">
      <dgm:prSet phldrT="[Texto]" custT="1"/>
      <dgm:spPr>
        <a:solidFill>
          <a:srgbClr val="547DB6"/>
        </a:solidFill>
      </dgm:spPr>
      <dgm:t>
        <a:bodyPr/>
        <a:lstStyle/>
        <a:p>
          <a:r>
            <a:rPr lang="es-ES" sz="500" dirty="0" smtClean="0"/>
            <a:t>ANALISIS DEL SISTEMA DE INNOVACIÓN </a:t>
          </a:r>
        </a:p>
      </dgm:t>
    </dgm:pt>
    <dgm:pt modelId="{96C3577B-B7ED-460E-B228-702B661B71A7}" type="parTrans" cxnId="{E7D473C3-B04A-43FF-B2A7-ADAD38FF6D63}">
      <dgm:prSet/>
      <dgm:spPr/>
      <dgm:t>
        <a:bodyPr/>
        <a:lstStyle/>
        <a:p>
          <a:endParaRPr lang="es-ES"/>
        </a:p>
      </dgm:t>
    </dgm:pt>
    <dgm:pt modelId="{7C98B907-D3A1-48B8-9E05-D5D393739F9E}" type="sibTrans" cxnId="{E7D473C3-B04A-43FF-B2A7-ADAD38FF6D63}">
      <dgm:prSet/>
      <dgm:spPr/>
      <dgm:t>
        <a:bodyPr/>
        <a:lstStyle/>
        <a:p>
          <a:endParaRPr lang="es-ES"/>
        </a:p>
      </dgm:t>
    </dgm:pt>
    <dgm:pt modelId="{446BABA6-C0B7-4C67-BEFA-AF08C0C0D0C3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DESCUBRIMIENTO EMPRENDEDOR</a:t>
          </a:r>
        </a:p>
      </dgm:t>
    </dgm:pt>
    <dgm:pt modelId="{35C623D9-F12D-44BA-AE24-6733CC716CE2}" type="parTrans" cxnId="{4F4C3694-0C8B-4404-B999-698446769B1B}">
      <dgm:prSet/>
      <dgm:spPr/>
      <dgm:t>
        <a:bodyPr/>
        <a:lstStyle/>
        <a:p>
          <a:endParaRPr lang="es-ES"/>
        </a:p>
      </dgm:t>
    </dgm:pt>
    <dgm:pt modelId="{CB21E47A-09F9-4093-93B3-6CDF2DDB7761}" type="sibTrans" cxnId="{4F4C3694-0C8B-4404-B999-698446769B1B}">
      <dgm:prSet/>
      <dgm:spPr/>
      <dgm:t>
        <a:bodyPr/>
        <a:lstStyle/>
        <a:p>
          <a:endParaRPr lang="es-ES"/>
        </a:p>
      </dgm:t>
    </dgm:pt>
    <dgm:pt modelId="{3B5A0345-E08F-45B8-92AB-3D2D573B52A5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PRIORIZACIÓN</a:t>
          </a:r>
        </a:p>
      </dgm:t>
    </dgm:pt>
    <dgm:pt modelId="{4F240589-05C6-4B1E-801E-DAE7E6EA22B8}" type="parTrans" cxnId="{9E780672-D586-4E53-91BA-CA241A776441}">
      <dgm:prSet/>
      <dgm:spPr/>
      <dgm:t>
        <a:bodyPr/>
        <a:lstStyle/>
        <a:p>
          <a:endParaRPr lang="es-ES"/>
        </a:p>
      </dgm:t>
    </dgm:pt>
    <dgm:pt modelId="{70C2F17A-6CE4-4034-AB03-DB32B6F8F445}" type="sibTrans" cxnId="{9E780672-D586-4E53-91BA-CA241A776441}">
      <dgm:prSet/>
      <dgm:spPr/>
      <dgm:t>
        <a:bodyPr/>
        <a:lstStyle/>
        <a:p>
          <a:endParaRPr lang="es-ES"/>
        </a:p>
      </dgm:t>
    </dgm:pt>
    <dgm:pt modelId="{9EB1CF95-F3CF-45EB-A3DC-BB3C9D1BDF68}">
      <dgm:prSet phldrT="[Texto]" custT="1"/>
      <dgm:spPr>
        <a:solidFill>
          <a:srgbClr val="FF3300">
            <a:alpha val="88235"/>
          </a:srgbClr>
        </a:solidFill>
      </dgm:spPr>
      <dgm:t>
        <a:bodyPr/>
        <a:lstStyle/>
        <a:p>
          <a:r>
            <a:rPr lang="es-ES" sz="500" dirty="0" smtClean="0"/>
            <a:t>POLÍTICAS Y SISTEMA DE EVALUACIÓN </a:t>
          </a:r>
          <a:endParaRPr lang="es-ES" sz="500" dirty="0"/>
        </a:p>
      </dgm:t>
    </dgm:pt>
    <dgm:pt modelId="{7E5D71A3-71BA-41C9-941B-A99A58FCD5A8}" type="parTrans" cxnId="{84EB6BF4-9F57-4E14-961B-164BF260E0AD}">
      <dgm:prSet/>
      <dgm:spPr/>
      <dgm:t>
        <a:bodyPr/>
        <a:lstStyle/>
        <a:p>
          <a:endParaRPr lang="es-ES"/>
        </a:p>
      </dgm:t>
    </dgm:pt>
    <dgm:pt modelId="{410F0E0D-BEA0-4F61-9DAE-6216D46E5FB6}" type="sibTrans" cxnId="{84EB6BF4-9F57-4E14-961B-164BF260E0AD}">
      <dgm:prSet/>
      <dgm:spPr/>
      <dgm:t>
        <a:bodyPr/>
        <a:lstStyle/>
        <a:p>
          <a:endParaRPr lang="es-ES"/>
        </a:p>
      </dgm:t>
    </dgm:pt>
    <dgm:pt modelId="{B5843217-460E-4A1C-8EF9-49466922BB3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500" dirty="0" smtClean="0"/>
            <a:t>VISIÓN</a:t>
          </a:r>
        </a:p>
      </dgm:t>
    </dgm:pt>
    <dgm:pt modelId="{877B9FEF-3338-46BE-A5AE-F23E3C3A9F27}" type="parTrans" cxnId="{EC4196EA-D8F2-4391-BA39-9C76901DFFE6}">
      <dgm:prSet/>
      <dgm:spPr/>
      <dgm:t>
        <a:bodyPr/>
        <a:lstStyle/>
        <a:p>
          <a:endParaRPr lang="es-ES"/>
        </a:p>
      </dgm:t>
    </dgm:pt>
    <dgm:pt modelId="{FFD3B7FF-CF9C-451B-A40A-2866BB9C78D6}" type="sibTrans" cxnId="{EC4196EA-D8F2-4391-BA39-9C76901DFFE6}">
      <dgm:prSet/>
      <dgm:spPr/>
      <dgm:t>
        <a:bodyPr/>
        <a:lstStyle/>
        <a:p>
          <a:endParaRPr lang="es-ES"/>
        </a:p>
      </dgm:t>
    </dgm:pt>
    <dgm:pt modelId="{C5C57EA9-D144-4496-A65E-9649E6A66C32}" type="pres">
      <dgm:prSet presAssocID="{06447740-E8F4-48F7-A389-C2D32D638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BDB072-4ACC-40E2-A11E-BCFDBD05F16A}" type="pres">
      <dgm:prSet presAssocID="{06447740-E8F4-48F7-A389-C2D32D638FCE}" presName="cycle" presStyleCnt="0"/>
      <dgm:spPr/>
    </dgm:pt>
    <dgm:pt modelId="{C556B71B-6212-418D-8BB2-99FE0D79E891}" type="pres">
      <dgm:prSet presAssocID="{DA47261E-C443-43D5-9E2B-FDA3184D992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9A01-919D-42C3-9B0B-082117D3F319}" type="pres">
      <dgm:prSet presAssocID="{AFDC3EE2-0869-4D08-85EB-381BB5C5E6B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6DE6793-575F-45AD-BD26-71DDF3D439E6}" type="pres">
      <dgm:prSet presAssocID="{BF5203C7-6169-40A2-AD34-049EDACB8491}" presName="nodeFollowingNodes" presStyleLbl="node1" presStyleIdx="1" presStyleCnt="6" custRadScaleRad="96843" custRadScaleInc="66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A7FFE-685D-4512-8AEF-18A7680A287A}" type="pres">
      <dgm:prSet presAssocID="{446BABA6-C0B7-4C67-BEFA-AF08C0C0D0C3}" presName="nodeFollowingNodes" presStyleLbl="node1" presStyleIdx="2" presStyleCnt="6" custScaleX="110194" custRadScaleRad="95259" custRadScaleInc="-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38369-67D4-4345-9986-AC8E21537F43}" type="pres">
      <dgm:prSet presAssocID="{B5843217-460E-4A1C-8EF9-49466922BB3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1712-9664-467A-BA3C-0E4DAAC3CCD9}" type="pres">
      <dgm:prSet presAssocID="{3B5A0345-E08F-45B8-92AB-3D2D573B52A5}" presName="nodeFollowingNodes" presStyleLbl="node1" presStyleIdx="4" presStyleCnt="6" custRadScaleRad="95259" custRadScaleInc="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6813D-C538-4F16-8C38-036743EB03FF}" type="pres">
      <dgm:prSet presAssocID="{9EB1CF95-F3CF-45EB-A3DC-BB3C9D1BDF68}" presName="nodeFollowingNodes" presStyleLbl="node1" presStyleIdx="5" presStyleCnt="6" custRadScaleRad="102180" custRadScaleInc="-116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800AEC-4F4F-4F14-8FB5-B6D28BDD8908}" type="presOf" srcId="{AFDC3EE2-0869-4D08-85EB-381BB5C5E6BC}" destId="{D1AA9A01-919D-42C3-9B0B-082117D3F319}" srcOrd="0" destOrd="0" presId="urn:microsoft.com/office/officeart/2005/8/layout/cycle3"/>
    <dgm:cxn modelId="{BBCEDE5D-CBD8-44D2-9F8C-9A6DE2AA7CB5}" type="presOf" srcId="{BF5203C7-6169-40A2-AD34-049EDACB8491}" destId="{56DE6793-575F-45AD-BD26-71DDF3D439E6}" srcOrd="0" destOrd="0" presId="urn:microsoft.com/office/officeart/2005/8/layout/cycle3"/>
    <dgm:cxn modelId="{9E780672-D586-4E53-91BA-CA241A776441}" srcId="{06447740-E8F4-48F7-A389-C2D32D638FCE}" destId="{3B5A0345-E08F-45B8-92AB-3D2D573B52A5}" srcOrd="4" destOrd="0" parTransId="{4F240589-05C6-4B1E-801E-DAE7E6EA22B8}" sibTransId="{70C2F17A-6CE4-4034-AB03-DB32B6F8F445}"/>
    <dgm:cxn modelId="{EC4196EA-D8F2-4391-BA39-9C76901DFFE6}" srcId="{06447740-E8F4-48F7-A389-C2D32D638FCE}" destId="{B5843217-460E-4A1C-8EF9-49466922BB34}" srcOrd="3" destOrd="0" parTransId="{877B9FEF-3338-46BE-A5AE-F23E3C3A9F27}" sibTransId="{FFD3B7FF-CF9C-451B-A40A-2866BB9C78D6}"/>
    <dgm:cxn modelId="{D03572C4-A8B1-4374-9AB8-1E2952136ECA}" type="presOf" srcId="{9EB1CF95-F3CF-45EB-A3DC-BB3C9D1BDF68}" destId="{3A66813D-C538-4F16-8C38-036743EB03FF}" srcOrd="0" destOrd="0" presId="urn:microsoft.com/office/officeart/2005/8/layout/cycle3"/>
    <dgm:cxn modelId="{84EB6BF4-9F57-4E14-961B-164BF260E0AD}" srcId="{06447740-E8F4-48F7-A389-C2D32D638FCE}" destId="{9EB1CF95-F3CF-45EB-A3DC-BB3C9D1BDF68}" srcOrd="5" destOrd="0" parTransId="{7E5D71A3-71BA-41C9-941B-A99A58FCD5A8}" sibTransId="{410F0E0D-BEA0-4F61-9DAE-6216D46E5FB6}"/>
    <dgm:cxn modelId="{B621E4BC-82DF-4B0E-B8B8-3AD00E49C859}" type="presOf" srcId="{06447740-E8F4-48F7-A389-C2D32D638FCE}" destId="{C5C57EA9-D144-4496-A65E-9649E6A66C32}" srcOrd="0" destOrd="0" presId="urn:microsoft.com/office/officeart/2005/8/layout/cycle3"/>
    <dgm:cxn modelId="{E7D473C3-B04A-43FF-B2A7-ADAD38FF6D63}" srcId="{06447740-E8F4-48F7-A389-C2D32D638FCE}" destId="{BF5203C7-6169-40A2-AD34-049EDACB8491}" srcOrd="1" destOrd="0" parTransId="{96C3577B-B7ED-460E-B228-702B661B71A7}" sibTransId="{7C98B907-D3A1-48B8-9E05-D5D393739F9E}"/>
    <dgm:cxn modelId="{D3D96E82-C2BC-4E49-922F-7DA15B909DDE}" srcId="{06447740-E8F4-48F7-A389-C2D32D638FCE}" destId="{DA47261E-C443-43D5-9E2B-FDA3184D9920}" srcOrd="0" destOrd="0" parTransId="{F6D53B71-D76F-4B2F-AFCD-210C242C3038}" sibTransId="{AFDC3EE2-0869-4D08-85EB-381BB5C5E6BC}"/>
    <dgm:cxn modelId="{18364B24-CBE8-482C-BF47-93DB57A10661}" type="presOf" srcId="{446BABA6-C0B7-4C67-BEFA-AF08C0C0D0C3}" destId="{61EA7FFE-685D-4512-8AEF-18A7680A287A}" srcOrd="0" destOrd="0" presId="urn:microsoft.com/office/officeart/2005/8/layout/cycle3"/>
    <dgm:cxn modelId="{7571D54E-BB2B-4781-BF87-E42728055F5B}" type="presOf" srcId="{B5843217-460E-4A1C-8EF9-49466922BB34}" destId="{3BD38369-67D4-4345-9986-AC8E21537F43}" srcOrd="0" destOrd="0" presId="urn:microsoft.com/office/officeart/2005/8/layout/cycle3"/>
    <dgm:cxn modelId="{CCF74E7F-D785-49D8-A59F-D133D49AE22A}" type="presOf" srcId="{DA47261E-C443-43D5-9E2B-FDA3184D9920}" destId="{C556B71B-6212-418D-8BB2-99FE0D79E891}" srcOrd="0" destOrd="0" presId="urn:microsoft.com/office/officeart/2005/8/layout/cycle3"/>
    <dgm:cxn modelId="{4F4C3694-0C8B-4404-B999-698446769B1B}" srcId="{06447740-E8F4-48F7-A389-C2D32D638FCE}" destId="{446BABA6-C0B7-4C67-BEFA-AF08C0C0D0C3}" srcOrd="2" destOrd="0" parTransId="{35C623D9-F12D-44BA-AE24-6733CC716CE2}" sibTransId="{CB21E47A-09F9-4093-93B3-6CDF2DDB7761}"/>
    <dgm:cxn modelId="{9EC7342A-C5E0-48AC-BD43-DD97BC34114E}" type="presOf" srcId="{3B5A0345-E08F-45B8-92AB-3D2D573B52A5}" destId="{AF4A1712-9664-467A-BA3C-0E4DAAC3CCD9}" srcOrd="0" destOrd="0" presId="urn:microsoft.com/office/officeart/2005/8/layout/cycle3"/>
    <dgm:cxn modelId="{7AFFCB07-DB12-4918-A8A8-1F2B01B51643}" type="presParOf" srcId="{C5C57EA9-D144-4496-A65E-9649E6A66C32}" destId="{11BDB072-4ACC-40E2-A11E-BCFDBD05F16A}" srcOrd="0" destOrd="0" presId="urn:microsoft.com/office/officeart/2005/8/layout/cycle3"/>
    <dgm:cxn modelId="{82FE36BD-B014-4E34-94ED-893B83CDA61A}" type="presParOf" srcId="{11BDB072-4ACC-40E2-A11E-BCFDBD05F16A}" destId="{C556B71B-6212-418D-8BB2-99FE0D79E891}" srcOrd="0" destOrd="0" presId="urn:microsoft.com/office/officeart/2005/8/layout/cycle3"/>
    <dgm:cxn modelId="{6A8D3C6D-DA92-4CAE-B0D4-B8B820F53850}" type="presParOf" srcId="{11BDB072-4ACC-40E2-A11E-BCFDBD05F16A}" destId="{D1AA9A01-919D-42C3-9B0B-082117D3F319}" srcOrd="1" destOrd="0" presId="urn:microsoft.com/office/officeart/2005/8/layout/cycle3"/>
    <dgm:cxn modelId="{14401F31-92C0-4281-A0EC-A78E6CD24B78}" type="presParOf" srcId="{11BDB072-4ACC-40E2-A11E-BCFDBD05F16A}" destId="{56DE6793-575F-45AD-BD26-71DDF3D439E6}" srcOrd="2" destOrd="0" presId="urn:microsoft.com/office/officeart/2005/8/layout/cycle3"/>
    <dgm:cxn modelId="{084EB025-EA6A-4EA0-B845-376B5B7375F0}" type="presParOf" srcId="{11BDB072-4ACC-40E2-A11E-BCFDBD05F16A}" destId="{61EA7FFE-685D-4512-8AEF-18A7680A287A}" srcOrd="3" destOrd="0" presId="urn:microsoft.com/office/officeart/2005/8/layout/cycle3"/>
    <dgm:cxn modelId="{25F80EEF-19CB-46C2-AC64-3798EBBF3119}" type="presParOf" srcId="{11BDB072-4ACC-40E2-A11E-BCFDBD05F16A}" destId="{3BD38369-67D4-4345-9986-AC8E21537F43}" srcOrd="4" destOrd="0" presId="urn:microsoft.com/office/officeart/2005/8/layout/cycle3"/>
    <dgm:cxn modelId="{1925A1C9-D7E7-47B3-8DF1-14C597FB2A48}" type="presParOf" srcId="{11BDB072-4ACC-40E2-A11E-BCFDBD05F16A}" destId="{AF4A1712-9664-467A-BA3C-0E4DAAC3CCD9}" srcOrd="5" destOrd="0" presId="urn:microsoft.com/office/officeart/2005/8/layout/cycle3"/>
    <dgm:cxn modelId="{09C3387B-67CB-49D2-B43F-377F809017A8}" type="presParOf" srcId="{11BDB072-4ACC-40E2-A11E-BCFDBD05F16A}" destId="{3A66813D-C538-4F16-8C38-036743EB03FF}" srcOrd="6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F68D5D-1364-4BBE-A324-ACE31E85D8C8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8C784D8-1449-4CC9-ACA0-B659F7DF8B5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z="1400" b="0" dirty="0" smtClean="0">
              <a:solidFill>
                <a:schemeClr val="accent3">
                  <a:lumMod val="50000"/>
                </a:schemeClr>
              </a:solidFill>
            </a:rPr>
            <a:t>En el contexto mundial, la innovación constituye un factor clave de competitividad</a:t>
          </a:r>
          <a:r>
            <a:rPr lang="es-ES" sz="1400" b="0" dirty="0" smtClean="0">
              <a:solidFill>
                <a:schemeClr val="tx1"/>
              </a:solidFill>
            </a:rPr>
            <a:t>.</a:t>
          </a:r>
          <a:endParaRPr lang="es-ES" sz="1400" b="0" dirty="0">
            <a:solidFill>
              <a:schemeClr val="tx1"/>
            </a:solidFill>
          </a:endParaRPr>
        </a:p>
      </dgm:t>
    </dgm:pt>
    <dgm:pt modelId="{39D3A539-7B14-4C2B-9DAF-2BDB0FFD2BCE}" type="parTrans" cxnId="{A9AB9661-51FA-47C1-88A6-406D06C69B63}">
      <dgm:prSet/>
      <dgm:spPr/>
      <dgm:t>
        <a:bodyPr/>
        <a:lstStyle/>
        <a:p>
          <a:endParaRPr lang="es-ES"/>
        </a:p>
      </dgm:t>
    </dgm:pt>
    <dgm:pt modelId="{52E93AE8-3E78-4165-99C5-5560DCD46C73}" type="sibTrans" cxnId="{A9AB9661-51FA-47C1-88A6-406D06C69B63}">
      <dgm:prSet/>
      <dgm:spPr/>
      <dgm:t>
        <a:bodyPr/>
        <a:lstStyle/>
        <a:p>
          <a:endParaRPr lang="es-ES"/>
        </a:p>
      </dgm:t>
    </dgm:pt>
    <dgm:pt modelId="{F62E65AF-5882-42CE-B3CD-99EEE6A3978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z="1400" b="0" dirty="0" smtClean="0">
              <a:solidFill>
                <a:schemeClr val="accent3">
                  <a:lumMod val="50000"/>
                </a:schemeClr>
              </a:solidFill>
            </a:rPr>
            <a:t>Los países que realizan más inversión en I+D tienen mayores niveles de desarrollo económico y su población disfruta de mayor la calidad de vida y bienestar</a:t>
          </a:r>
          <a:r>
            <a:rPr lang="es-ES" sz="1400" b="1" dirty="0" smtClean="0">
              <a:solidFill>
                <a:schemeClr val="accent3">
                  <a:lumMod val="50000"/>
                </a:schemeClr>
              </a:solidFill>
            </a:rPr>
            <a:t>.</a:t>
          </a:r>
        </a:p>
      </dgm:t>
    </dgm:pt>
    <dgm:pt modelId="{19B06D1F-3529-4AC9-821D-7E53F922887B}" type="parTrans" cxnId="{C69500C8-C590-4D06-B44D-A3290A4C0362}">
      <dgm:prSet/>
      <dgm:spPr/>
      <dgm:t>
        <a:bodyPr/>
        <a:lstStyle/>
        <a:p>
          <a:endParaRPr lang="es-ES"/>
        </a:p>
      </dgm:t>
    </dgm:pt>
    <dgm:pt modelId="{3BAA19C4-2FCD-49A1-B093-83C3ADED3EBD}" type="sibTrans" cxnId="{C69500C8-C590-4D06-B44D-A3290A4C0362}">
      <dgm:prSet/>
      <dgm:spPr/>
      <dgm:t>
        <a:bodyPr/>
        <a:lstStyle/>
        <a:p>
          <a:endParaRPr lang="es-ES"/>
        </a:p>
      </dgm:t>
    </dgm:pt>
    <dgm:pt modelId="{6EBC0C21-D0E4-4898-B76A-9D1417FD6F5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z="1400" b="0" dirty="0" smtClean="0">
              <a:solidFill>
                <a:schemeClr val="accent3">
                  <a:lumMod val="50000"/>
                </a:schemeClr>
              </a:solidFill>
            </a:rPr>
            <a:t>La UE, a pesar de los esfuerzos realizados en I+D, continua rezagada respecto a otros territorios en términos de competitividad</a:t>
          </a:r>
          <a:r>
            <a:rPr lang="es-ES" sz="1300" b="1" dirty="0" smtClean="0">
              <a:solidFill>
                <a:schemeClr val="accent3">
                  <a:lumMod val="50000"/>
                </a:schemeClr>
              </a:solidFill>
            </a:rPr>
            <a:t>.</a:t>
          </a:r>
        </a:p>
      </dgm:t>
    </dgm:pt>
    <dgm:pt modelId="{60584039-24BA-47E1-871F-56800C46D192}" type="parTrans" cxnId="{843A34C2-E23F-4FFB-A402-358DDEE6F45E}">
      <dgm:prSet/>
      <dgm:spPr/>
      <dgm:t>
        <a:bodyPr/>
        <a:lstStyle/>
        <a:p>
          <a:endParaRPr lang="es-ES"/>
        </a:p>
      </dgm:t>
    </dgm:pt>
    <dgm:pt modelId="{B2047501-7AF5-4084-AFE0-9D9EFA107DB8}" type="sibTrans" cxnId="{843A34C2-E23F-4FFB-A402-358DDEE6F45E}">
      <dgm:prSet/>
      <dgm:spPr/>
      <dgm:t>
        <a:bodyPr/>
        <a:lstStyle/>
        <a:p>
          <a:endParaRPr lang="es-ES"/>
        </a:p>
      </dgm:t>
    </dgm:pt>
    <dgm:pt modelId="{91EA5B1E-C478-4FE4-B0E2-C8E9446F632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z="1400" b="0" dirty="0" smtClean="0">
              <a:solidFill>
                <a:schemeClr val="accent3">
                  <a:lumMod val="50000"/>
                </a:schemeClr>
              </a:solidFill>
            </a:rPr>
            <a:t>Como respuesta a esta situación surge la “especialización inteligente</a:t>
          </a:r>
          <a:r>
            <a:rPr lang="es-ES" sz="1300" b="0" dirty="0" smtClean="0">
              <a:solidFill>
                <a:schemeClr val="accent3">
                  <a:lumMod val="50000"/>
                </a:schemeClr>
              </a:solidFill>
            </a:rPr>
            <a:t>”</a:t>
          </a:r>
          <a:endParaRPr lang="es-ES" sz="1300" b="0" dirty="0">
            <a:solidFill>
              <a:schemeClr val="accent3">
                <a:lumMod val="50000"/>
              </a:schemeClr>
            </a:solidFill>
          </a:endParaRPr>
        </a:p>
      </dgm:t>
    </dgm:pt>
    <dgm:pt modelId="{E16CD6A2-C216-420B-BE6C-B25F52C2FF3A}" type="parTrans" cxnId="{88961E7B-DD65-4E5F-9BCA-5D31A365A269}">
      <dgm:prSet/>
      <dgm:spPr/>
      <dgm:t>
        <a:bodyPr/>
        <a:lstStyle/>
        <a:p>
          <a:endParaRPr lang="es-ES"/>
        </a:p>
      </dgm:t>
    </dgm:pt>
    <dgm:pt modelId="{D6088DCC-08E3-4D09-9E41-6313C5EE2030}" type="sibTrans" cxnId="{88961E7B-DD65-4E5F-9BCA-5D31A365A269}">
      <dgm:prSet/>
      <dgm:spPr/>
      <dgm:t>
        <a:bodyPr/>
        <a:lstStyle/>
        <a:p>
          <a:endParaRPr lang="es-ES"/>
        </a:p>
      </dgm:t>
    </dgm:pt>
    <dgm:pt modelId="{F978D77D-ED3C-43A9-9FD1-D2B60A91B9C8}" type="pres">
      <dgm:prSet presAssocID="{21F68D5D-1364-4BBE-A324-ACE31E85D8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437184-78F9-41AD-A615-4D1FEF1C9291}" type="pres">
      <dgm:prSet presAssocID="{08C784D8-1449-4CC9-ACA0-B659F7DF8B56}" presName="parentText" presStyleLbl="node1" presStyleIdx="0" presStyleCnt="4" custLinFactY="805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77F3C4-13CF-412B-A497-8C7B3295F88A}" type="pres">
      <dgm:prSet presAssocID="{52E93AE8-3E78-4165-99C5-5560DCD46C73}" presName="spacer" presStyleCnt="0"/>
      <dgm:spPr/>
    </dgm:pt>
    <dgm:pt modelId="{C5AFF834-6C9E-4154-8421-65B821ED7526}" type="pres">
      <dgm:prSet presAssocID="{F62E65AF-5882-42CE-B3CD-99EEE6A3978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A36A65-B14F-48A4-804C-3763068E0EEB}" type="pres">
      <dgm:prSet presAssocID="{3BAA19C4-2FCD-49A1-B093-83C3ADED3EBD}" presName="spacer" presStyleCnt="0"/>
      <dgm:spPr/>
    </dgm:pt>
    <dgm:pt modelId="{81CB3E8D-7466-4B36-9B68-D2A885E5A55C}" type="pres">
      <dgm:prSet presAssocID="{6EBC0C21-D0E4-4898-B76A-9D1417FD6F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FEED9C-D970-4068-AA7D-8B33B11FA0BB}" type="pres">
      <dgm:prSet presAssocID="{B2047501-7AF5-4084-AFE0-9D9EFA107DB8}" presName="spacer" presStyleCnt="0"/>
      <dgm:spPr/>
    </dgm:pt>
    <dgm:pt modelId="{25C6A058-05E4-454B-B29E-072DF100B09B}" type="pres">
      <dgm:prSet presAssocID="{91EA5B1E-C478-4FE4-B0E2-C8E9446F6324}" presName="parentText" presStyleLbl="node1" presStyleIdx="3" presStyleCnt="4" custLinFactNeighborX="-990" custLinFactNeighborY="-3268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AB9661-51FA-47C1-88A6-406D06C69B63}" srcId="{21F68D5D-1364-4BBE-A324-ACE31E85D8C8}" destId="{08C784D8-1449-4CC9-ACA0-B659F7DF8B56}" srcOrd="0" destOrd="0" parTransId="{39D3A539-7B14-4C2B-9DAF-2BDB0FFD2BCE}" sibTransId="{52E93AE8-3E78-4165-99C5-5560DCD46C73}"/>
    <dgm:cxn modelId="{47514D32-AB43-4E1F-AD98-8DA290BABE6F}" type="presOf" srcId="{91EA5B1E-C478-4FE4-B0E2-C8E9446F6324}" destId="{25C6A058-05E4-454B-B29E-072DF100B09B}" srcOrd="0" destOrd="0" presId="urn:microsoft.com/office/officeart/2005/8/layout/vList2"/>
    <dgm:cxn modelId="{C69500C8-C590-4D06-B44D-A3290A4C0362}" srcId="{21F68D5D-1364-4BBE-A324-ACE31E85D8C8}" destId="{F62E65AF-5882-42CE-B3CD-99EEE6A39786}" srcOrd="1" destOrd="0" parTransId="{19B06D1F-3529-4AC9-821D-7E53F922887B}" sibTransId="{3BAA19C4-2FCD-49A1-B093-83C3ADED3EBD}"/>
    <dgm:cxn modelId="{88961E7B-DD65-4E5F-9BCA-5D31A365A269}" srcId="{21F68D5D-1364-4BBE-A324-ACE31E85D8C8}" destId="{91EA5B1E-C478-4FE4-B0E2-C8E9446F6324}" srcOrd="3" destOrd="0" parTransId="{E16CD6A2-C216-420B-BE6C-B25F52C2FF3A}" sibTransId="{D6088DCC-08E3-4D09-9E41-6313C5EE2030}"/>
    <dgm:cxn modelId="{291E535C-04F5-486B-AAAB-7E12DF019B99}" type="presOf" srcId="{6EBC0C21-D0E4-4898-B76A-9D1417FD6F55}" destId="{81CB3E8D-7466-4B36-9B68-D2A885E5A55C}" srcOrd="0" destOrd="0" presId="urn:microsoft.com/office/officeart/2005/8/layout/vList2"/>
    <dgm:cxn modelId="{10EFD25C-F1F6-4DA2-8CDE-20B195C541B2}" type="presOf" srcId="{F62E65AF-5882-42CE-B3CD-99EEE6A39786}" destId="{C5AFF834-6C9E-4154-8421-65B821ED7526}" srcOrd="0" destOrd="0" presId="urn:microsoft.com/office/officeart/2005/8/layout/vList2"/>
    <dgm:cxn modelId="{F018A1C5-3EA4-4DD5-9B47-166566B45C8C}" type="presOf" srcId="{08C784D8-1449-4CC9-ACA0-B659F7DF8B56}" destId="{4B437184-78F9-41AD-A615-4D1FEF1C9291}" srcOrd="0" destOrd="0" presId="urn:microsoft.com/office/officeart/2005/8/layout/vList2"/>
    <dgm:cxn modelId="{BF9FE606-8E19-491C-9211-56512C948775}" type="presOf" srcId="{21F68D5D-1364-4BBE-A324-ACE31E85D8C8}" destId="{F978D77D-ED3C-43A9-9FD1-D2B60A91B9C8}" srcOrd="0" destOrd="0" presId="urn:microsoft.com/office/officeart/2005/8/layout/vList2"/>
    <dgm:cxn modelId="{843A34C2-E23F-4FFB-A402-358DDEE6F45E}" srcId="{21F68D5D-1364-4BBE-A324-ACE31E85D8C8}" destId="{6EBC0C21-D0E4-4898-B76A-9D1417FD6F55}" srcOrd="2" destOrd="0" parTransId="{60584039-24BA-47E1-871F-56800C46D192}" sibTransId="{B2047501-7AF5-4084-AFE0-9D9EFA107DB8}"/>
    <dgm:cxn modelId="{D9E7F813-A2D1-4F1C-A401-ACAAE485806E}" type="presParOf" srcId="{F978D77D-ED3C-43A9-9FD1-D2B60A91B9C8}" destId="{4B437184-78F9-41AD-A615-4D1FEF1C9291}" srcOrd="0" destOrd="0" presId="urn:microsoft.com/office/officeart/2005/8/layout/vList2"/>
    <dgm:cxn modelId="{4427617F-07BD-428A-A4DE-4045BB435F77}" type="presParOf" srcId="{F978D77D-ED3C-43A9-9FD1-D2B60A91B9C8}" destId="{CA77F3C4-13CF-412B-A497-8C7B3295F88A}" srcOrd="1" destOrd="0" presId="urn:microsoft.com/office/officeart/2005/8/layout/vList2"/>
    <dgm:cxn modelId="{DD3D441D-CD58-4BA3-B2F5-1A2406AACDAA}" type="presParOf" srcId="{F978D77D-ED3C-43A9-9FD1-D2B60A91B9C8}" destId="{C5AFF834-6C9E-4154-8421-65B821ED7526}" srcOrd="2" destOrd="0" presId="urn:microsoft.com/office/officeart/2005/8/layout/vList2"/>
    <dgm:cxn modelId="{5846BCDA-5763-4F32-9191-455C2E2AF646}" type="presParOf" srcId="{F978D77D-ED3C-43A9-9FD1-D2B60A91B9C8}" destId="{99A36A65-B14F-48A4-804C-3763068E0EEB}" srcOrd="3" destOrd="0" presId="urn:microsoft.com/office/officeart/2005/8/layout/vList2"/>
    <dgm:cxn modelId="{F3429354-2F7E-4485-8F45-25534E0B8B1A}" type="presParOf" srcId="{F978D77D-ED3C-43A9-9FD1-D2B60A91B9C8}" destId="{81CB3E8D-7466-4B36-9B68-D2A885E5A55C}" srcOrd="4" destOrd="0" presId="urn:microsoft.com/office/officeart/2005/8/layout/vList2"/>
    <dgm:cxn modelId="{D58B2797-9907-4C82-8D4B-7B327D3B9555}" type="presParOf" srcId="{F978D77D-ED3C-43A9-9FD1-D2B60A91B9C8}" destId="{05FEED9C-D970-4068-AA7D-8B33B11FA0BB}" srcOrd="5" destOrd="0" presId="urn:microsoft.com/office/officeart/2005/8/layout/vList2"/>
    <dgm:cxn modelId="{476CA4EF-5FF2-4400-98FA-7B3E2FE01DAF}" type="presParOf" srcId="{F978D77D-ED3C-43A9-9FD1-D2B60A91B9C8}" destId="{25C6A058-05E4-454B-B29E-072DF100B09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48DAEB2-5428-41E5-A204-C790D2A3C45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EFC40FB-72E9-4643-A40B-1A75C71B1BF9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400" b="1" dirty="0" smtClean="0"/>
            <a:t>Fuentes de financiación</a:t>
          </a:r>
          <a:endParaRPr lang="es-ES" sz="1400" b="1" dirty="0"/>
        </a:p>
      </dgm:t>
    </dgm:pt>
    <dgm:pt modelId="{F1B372A5-9936-4109-B481-FE93F1933B2B}" type="parTrans" cxnId="{B4EF8565-E766-48B7-B634-063FB6EF6137}">
      <dgm:prSet/>
      <dgm:spPr/>
      <dgm:t>
        <a:bodyPr/>
        <a:lstStyle/>
        <a:p>
          <a:endParaRPr lang="es-ES"/>
        </a:p>
      </dgm:t>
    </dgm:pt>
    <dgm:pt modelId="{9F2DCC5E-ACFB-4127-9C74-FC5DDD2E0D61}" type="sibTrans" cxnId="{B4EF8565-E766-48B7-B634-063FB6EF6137}">
      <dgm:prSet/>
      <dgm:spPr/>
      <dgm:t>
        <a:bodyPr/>
        <a:lstStyle/>
        <a:p>
          <a:endParaRPr lang="es-ES"/>
        </a:p>
      </dgm:t>
    </dgm:pt>
    <dgm:pt modelId="{C63F3AB1-CECB-4EDD-8090-A3566BBC3E15}">
      <dgm:prSet phldrT="[Texto]" custT="1"/>
      <dgm:spPr/>
      <dgm:t>
        <a:bodyPr/>
        <a:lstStyle/>
        <a:p>
          <a:r>
            <a:rPr lang="es-ES" sz="1400" b="1" dirty="0" smtClean="0"/>
            <a:t>Administración Pública</a:t>
          </a:r>
          <a:endParaRPr lang="es-ES" sz="1400" b="1" dirty="0"/>
        </a:p>
      </dgm:t>
    </dgm:pt>
    <dgm:pt modelId="{0D1F708D-0258-4358-9CE4-417167458C70}" type="parTrans" cxnId="{836E4133-E7D1-4AC1-BA6C-8244ED17F573}">
      <dgm:prSet/>
      <dgm:spPr/>
      <dgm:t>
        <a:bodyPr/>
        <a:lstStyle/>
        <a:p>
          <a:endParaRPr lang="es-ES" dirty="0"/>
        </a:p>
      </dgm:t>
    </dgm:pt>
    <dgm:pt modelId="{8E958191-C324-4799-B5EC-0F983C77271B}" type="sibTrans" cxnId="{836E4133-E7D1-4AC1-BA6C-8244ED17F573}">
      <dgm:prSet/>
      <dgm:spPr/>
      <dgm:t>
        <a:bodyPr/>
        <a:lstStyle/>
        <a:p>
          <a:endParaRPr lang="es-ES"/>
        </a:p>
      </dgm:t>
    </dgm:pt>
    <dgm:pt modelId="{82D167E0-2024-4BDB-B24C-4793E873774F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200" b="1" dirty="0" smtClean="0">
              <a:solidFill>
                <a:schemeClr val="accent1">
                  <a:lumMod val="75000"/>
                </a:schemeClr>
              </a:solidFill>
            </a:rPr>
            <a:t>UE</a:t>
          </a:r>
          <a:endParaRPr lang="es-ES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9E6B17A8-4344-4DA6-883B-52AD5B448542}" type="parTrans" cxnId="{01C5D927-0583-49F0-9807-D93DBE0AD684}">
      <dgm:prSet/>
      <dgm:spPr/>
      <dgm:t>
        <a:bodyPr/>
        <a:lstStyle/>
        <a:p>
          <a:endParaRPr lang="es-ES" dirty="0"/>
        </a:p>
      </dgm:t>
    </dgm:pt>
    <dgm:pt modelId="{49AA85B2-267C-4580-A5B2-235CF28B06B2}" type="sibTrans" cxnId="{01C5D927-0583-49F0-9807-D93DBE0AD684}">
      <dgm:prSet/>
      <dgm:spPr/>
      <dgm:t>
        <a:bodyPr/>
        <a:lstStyle/>
        <a:p>
          <a:endParaRPr lang="es-ES"/>
        </a:p>
      </dgm:t>
    </dgm:pt>
    <dgm:pt modelId="{028AF217-0AFB-4D91-8A53-985323A7AC03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200" b="1" dirty="0" smtClean="0">
              <a:solidFill>
                <a:schemeClr val="accent1">
                  <a:lumMod val="75000"/>
                </a:schemeClr>
              </a:solidFill>
            </a:rPr>
            <a:t>Nacional</a:t>
          </a:r>
          <a:endParaRPr lang="es-ES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09D90544-738A-41CF-A6FF-5E9E246BC314}" type="parTrans" cxnId="{9A0E7666-931E-4173-ABD4-5716FF02992A}">
      <dgm:prSet/>
      <dgm:spPr/>
      <dgm:t>
        <a:bodyPr/>
        <a:lstStyle/>
        <a:p>
          <a:endParaRPr lang="es-ES" dirty="0"/>
        </a:p>
      </dgm:t>
    </dgm:pt>
    <dgm:pt modelId="{51ED7557-03A0-48AE-B059-61E8E9F7FE95}" type="sibTrans" cxnId="{9A0E7666-931E-4173-ABD4-5716FF02992A}">
      <dgm:prSet/>
      <dgm:spPr/>
      <dgm:t>
        <a:bodyPr/>
        <a:lstStyle/>
        <a:p>
          <a:endParaRPr lang="es-ES"/>
        </a:p>
      </dgm:t>
    </dgm:pt>
    <dgm:pt modelId="{35781DA2-EC6B-4834-9CD0-E4093F14A612}">
      <dgm:prSet phldrT="[Texto]" custT="1"/>
      <dgm:spPr/>
      <dgm:t>
        <a:bodyPr/>
        <a:lstStyle/>
        <a:p>
          <a:r>
            <a:rPr lang="es-ES" sz="1400" b="1" dirty="0" smtClean="0"/>
            <a:t>Sector privado</a:t>
          </a:r>
          <a:endParaRPr lang="es-ES" sz="1400" b="1" dirty="0"/>
        </a:p>
      </dgm:t>
    </dgm:pt>
    <dgm:pt modelId="{1B38CC14-187F-4050-900A-B70A7E5D2EDE}" type="parTrans" cxnId="{D6367C4F-5DEC-448B-93EC-3FE91C835A98}">
      <dgm:prSet/>
      <dgm:spPr/>
      <dgm:t>
        <a:bodyPr/>
        <a:lstStyle/>
        <a:p>
          <a:endParaRPr lang="es-ES" dirty="0"/>
        </a:p>
      </dgm:t>
    </dgm:pt>
    <dgm:pt modelId="{50EA4629-0774-49F1-904C-26F11795A186}" type="sibTrans" cxnId="{D6367C4F-5DEC-448B-93EC-3FE91C835A98}">
      <dgm:prSet/>
      <dgm:spPr/>
      <dgm:t>
        <a:bodyPr/>
        <a:lstStyle/>
        <a:p>
          <a:endParaRPr lang="es-ES"/>
        </a:p>
      </dgm:t>
    </dgm:pt>
    <dgm:pt modelId="{B7DB5B39-266E-40F5-8F18-54645E1A1383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100" b="0" dirty="0" smtClean="0">
              <a:solidFill>
                <a:schemeClr val="accent1">
                  <a:lumMod val="75000"/>
                </a:schemeClr>
              </a:solidFill>
            </a:rPr>
            <a:t>Capital Riesgo, Business Angels, Consorcios públicos-privados, etc.</a:t>
          </a:r>
          <a:endParaRPr lang="es-ES" sz="1100" b="0" dirty="0">
            <a:solidFill>
              <a:schemeClr val="accent1">
                <a:lumMod val="75000"/>
              </a:schemeClr>
            </a:solidFill>
          </a:endParaRPr>
        </a:p>
      </dgm:t>
    </dgm:pt>
    <dgm:pt modelId="{AA5EF7C0-7601-4168-9DC4-D6B60F307A3D}" type="parTrans" cxnId="{2A5A27CC-90AE-4B5F-90D8-E42FA3331984}">
      <dgm:prSet/>
      <dgm:spPr/>
      <dgm:t>
        <a:bodyPr/>
        <a:lstStyle/>
        <a:p>
          <a:endParaRPr lang="es-ES" dirty="0"/>
        </a:p>
      </dgm:t>
    </dgm:pt>
    <dgm:pt modelId="{156045E9-B107-41DE-BDE9-871F0E1E9417}" type="sibTrans" cxnId="{2A5A27CC-90AE-4B5F-90D8-E42FA3331984}">
      <dgm:prSet/>
      <dgm:spPr/>
      <dgm:t>
        <a:bodyPr/>
        <a:lstStyle/>
        <a:p>
          <a:endParaRPr lang="es-ES"/>
        </a:p>
      </dgm:t>
    </dgm:pt>
    <dgm:pt modelId="{C192C2E4-575E-4F70-B919-B88890E0B452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200" b="1" dirty="0" smtClean="0">
              <a:solidFill>
                <a:schemeClr val="accent1">
                  <a:lumMod val="75000"/>
                </a:schemeClr>
              </a:solidFill>
            </a:rPr>
            <a:t>Regional</a:t>
          </a:r>
          <a:endParaRPr lang="es-ES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6DD4394F-D96F-4157-91BB-E073D784EB9F}" type="parTrans" cxnId="{FF3A49A5-BDA6-484C-AC8F-4FD43BA7B4B8}">
      <dgm:prSet/>
      <dgm:spPr/>
      <dgm:t>
        <a:bodyPr/>
        <a:lstStyle/>
        <a:p>
          <a:endParaRPr lang="es-ES" dirty="0"/>
        </a:p>
      </dgm:t>
    </dgm:pt>
    <dgm:pt modelId="{80443FE0-BD60-4F58-8942-820EB490F111}" type="sibTrans" cxnId="{FF3A49A5-BDA6-484C-AC8F-4FD43BA7B4B8}">
      <dgm:prSet/>
      <dgm:spPr/>
      <dgm:t>
        <a:bodyPr/>
        <a:lstStyle/>
        <a:p>
          <a:endParaRPr lang="es-ES"/>
        </a:p>
      </dgm:t>
    </dgm:pt>
    <dgm:pt modelId="{8EC0A23A-BECC-46B8-8D9B-FC4189598ED8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000" dirty="0" smtClean="0">
              <a:solidFill>
                <a:schemeClr val="accent1">
                  <a:lumMod val="75000"/>
                </a:schemeClr>
              </a:solidFill>
            </a:rPr>
            <a:t>MEC Política de Cohesión (FEDER, FSE, FEADER, FEMP)</a:t>
          </a:r>
          <a:endParaRPr lang="es-ES" sz="1000" dirty="0">
            <a:solidFill>
              <a:schemeClr val="accent1">
                <a:lumMod val="75000"/>
              </a:schemeClr>
            </a:solidFill>
          </a:endParaRPr>
        </a:p>
      </dgm:t>
    </dgm:pt>
    <dgm:pt modelId="{55CD7ED2-04C8-42A6-8E7C-BEA6F8A15AAB}" type="parTrans" cxnId="{741FE67A-CB98-44A6-804D-F39BBBE706BC}">
      <dgm:prSet/>
      <dgm:spPr/>
      <dgm:t>
        <a:bodyPr/>
        <a:lstStyle/>
        <a:p>
          <a:endParaRPr lang="es-ES" dirty="0"/>
        </a:p>
      </dgm:t>
    </dgm:pt>
    <dgm:pt modelId="{88AE93C0-769D-489B-9BF7-05A685DFE338}" type="sibTrans" cxnId="{741FE67A-CB98-44A6-804D-F39BBBE706BC}">
      <dgm:prSet/>
      <dgm:spPr/>
      <dgm:t>
        <a:bodyPr/>
        <a:lstStyle/>
        <a:p>
          <a:endParaRPr lang="es-ES"/>
        </a:p>
      </dgm:t>
    </dgm:pt>
    <dgm:pt modelId="{4BD69C0B-63DC-410E-A300-FAA52AB0E40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000" dirty="0" smtClean="0">
              <a:solidFill>
                <a:schemeClr val="accent1">
                  <a:lumMod val="75000"/>
                </a:schemeClr>
              </a:solidFill>
            </a:rPr>
            <a:t>Horizonte 2020 (H2020)</a:t>
          </a:r>
          <a:endParaRPr lang="es-ES" sz="1000" dirty="0">
            <a:solidFill>
              <a:schemeClr val="accent1">
                <a:lumMod val="75000"/>
              </a:schemeClr>
            </a:solidFill>
          </a:endParaRPr>
        </a:p>
      </dgm:t>
    </dgm:pt>
    <dgm:pt modelId="{6F3F4529-A895-4F73-A8C4-BE5B6DDEE378}" type="parTrans" cxnId="{8C2A929C-70B5-4C65-A722-7C95A651B90F}">
      <dgm:prSet/>
      <dgm:spPr/>
      <dgm:t>
        <a:bodyPr/>
        <a:lstStyle/>
        <a:p>
          <a:endParaRPr lang="es-ES" dirty="0"/>
        </a:p>
      </dgm:t>
    </dgm:pt>
    <dgm:pt modelId="{FC81B800-7B26-45ED-BD03-F6BC86A89062}" type="sibTrans" cxnId="{8C2A929C-70B5-4C65-A722-7C95A651B90F}">
      <dgm:prSet/>
      <dgm:spPr/>
      <dgm:t>
        <a:bodyPr/>
        <a:lstStyle/>
        <a:p>
          <a:endParaRPr lang="es-ES"/>
        </a:p>
      </dgm:t>
    </dgm:pt>
    <dgm:pt modelId="{D331A62C-17C2-460A-8857-DBCF29CF1FF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000" dirty="0" smtClean="0">
              <a:solidFill>
                <a:schemeClr val="accent1">
                  <a:lumMod val="75000"/>
                </a:schemeClr>
              </a:solidFill>
            </a:rPr>
            <a:t>Programa COSME</a:t>
          </a:r>
          <a:endParaRPr lang="es-ES" sz="1000" dirty="0">
            <a:solidFill>
              <a:schemeClr val="accent1">
                <a:lumMod val="75000"/>
              </a:schemeClr>
            </a:solidFill>
          </a:endParaRPr>
        </a:p>
      </dgm:t>
    </dgm:pt>
    <dgm:pt modelId="{43CBBD17-0226-4279-9C6A-5DF649CBC1BC}" type="parTrans" cxnId="{6287D342-44C7-40F5-9E3C-CB3C13D979CC}">
      <dgm:prSet/>
      <dgm:spPr/>
      <dgm:t>
        <a:bodyPr/>
        <a:lstStyle/>
        <a:p>
          <a:endParaRPr lang="es-ES" dirty="0"/>
        </a:p>
      </dgm:t>
    </dgm:pt>
    <dgm:pt modelId="{C263E4FF-0F4E-4951-880D-752664FDBE60}" type="sibTrans" cxnId="{6287D342-44C7-40F5-9E3C-CB3C13D979CC}">
      <dgm:prSet/>
      <dgm:spPr/>
      <dgm:t>
        <a:bodyPr/>
        <a:lstStyle/>
        <a:p>
          <a:endParaRPr lang="es-ES"/>
        </a:p>
      </dgm:t>
    </dgm:pt>
    <dgm:pt modelId="{872E37CC-4140-4C0F-B34B-521D847B2A7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000" dirty="0" smtClean="0">
              <a:solidFill>
                <a:schemeClr val="accent1">
                  <a:lumMod val="75000"/>
                </a:schemeClr>
              </a:solidFill>
            </a:rPr>
            <a:t>Otros programas europeos (NER300, LIFE, ERASMUS+, etc.) </a:t>
          </a:r>
          <a:endParaRPr lang="es-ES" sz="1000" dirty="0">
            <a:solidFill>
              <a:schemeClr val="accent1">
                <a:lumMod val="75000"/>
              </a:schemeClr>
            </a:solidFill>
          </a:endParaRPr>
        </a:p>
      </dgm:t>
    </dgm:pt>
    <dgm:pt modelId="{F06A17FC-E847-44D5-89BF-C8CE0FC56281}" type="parTrans" cxnId="{C9A6A9CF-C067-4F2F-8C1B-80023E929336}">
      <dgm:prSet/>
      <dgm:spPr/>
      <dgm:t>
        <a:bodyPr/>
        <a:lstStyle/>
        <a:p>
          <a:endParaRPr lang="es-ES" dirty="0"/>
        </a:p>
      </dgm:t>
    </dgm:pt>
    <dgm:pt modelId="{D1A13D43-FDDA-4094-9A12-C9D3431202EF}" type="sibTrans" cxnId="{C9A6A9CF-C067-4F2F-8C1B-80023E929336}">
      <dgm:prSet/>
      <dgm:spPr/>
      <dgm:t>
        <a:bodyPr/>
        <a:lstStyle/>
        <a:p>
          <a:endParaRPr lang="es-ES"/>
        </a:p>
      </dgm:t>
    </dgm:pt>
    <dgm:pt modelId="{D38461D6-730E-42A7-A777-C2C4BE192608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000" dirty="0" smtClean="0">
              <a:solidFill>
                <a:schemeClr val="accent1">
                  <a:lumMod val="75000"/>
                </a:schemeClr>
              </a:solidFill>
            </a:rPr>
            <a:t>PEICTI 2013-2016</a:t>
          </a:r>
          <a:endParaRPr lang="es-ES" sz="1000" dirty="0">
            <a:solidFill>
              <a:schemeClr val="accent1">
                <a:lumMod val="75000"/>
              </a:schemeClr>
            </a:solidFill>
          </a:endParaRPr>
        </a:p>
      </dgm:t>
    </dgm:pt>
    <dgm:pt modelId="{D453C651-9045-4C1B-B479-537BE6A0400C}" type="parTrans" cxnId="{E7AE142C-FB0B-44DE-97AD-ACDF6E9D6554}">
      <dgm:prSet/>
      <dgm:spPr/>
      <dgm:t>
        <a:bodyPr/>
        <a:lstStyle/>
        <a:p>
          <a:endParaRPr lang="es-ES" dirty="0"/>
        </a:p>
      </dgm:t>
    </dgm:pt>
    <dgm:pt modelId="{9A8D96B6-7373-4F2C-A11C-4A956E9404A1}" type="sibTrans" cxnId="{E7AE142C-FB0B-44DE-97AD-ACDF6E9D6554}">
      <dgm:prSet/>
      <dgm:spPr/>
      <dgm:t>
        <a:bodyPr/>
        <a:lstStyle/>
        <a:p>
          <a:endParaRPr lang="es-ES"/>
        </a:p>
      </dgm:t>
    </dgm:pt>
    <dgm:pt modelId="{7A251099-5F10-427F-B532-5E8E2B4C532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000" dirty="0" smtClean="0">
              <a:solidFill>
                <a:schemeClr val="accent1">
                  <a:lumMod val="75000"/>
                </a:schemeClr>
              </a:solidFill>
            </a:rPr>
            <a:t>Cofinanciación PO</a:t>
          </a:r>
          <a:endParaRPr lang="es-ES" sz="1000" dirty="0">
            <a:solidFill>
              <a:schemeClr val="accent1">
                <a:lumMod val="75000"/>
              </a:schemeClr>
            </a:solidFill>
          </a:endParaRPr>
        </a:p>
      </dgm:t>
    </dgm:pt>
    <dgm:pt modelId="{274A1DD6-55D9-44FF-A05F-64F0CD9FC6A3}" type="parTrans" cxnId="{F8A79E0D-A5F9-41C1-B6D9-2D8FC7F443B6}">
      <dgm:prSet/>
      <dgm:spPr/>
      <dgm:t>
        <a:bodyPr/>
        <a:lstStyle/>
        <a:p>
          <a:endParaRPr lang="es-ES" dirty="0"/>
        </a:p>
      </dgm:t>
    </dgm:pt>
    <dgm:pt modelId="{75B05E33-E38B-4448-BADD-E0405FE3271E}" type="sibTrans" cxnId="{F8A79E0D-A5F9-41C1-B6D9-2D8FC7F443B6}">
      <dgm:prSet/>
      <dgm:spPr/>
      <dgm:t>
        <a:bodyPr/>
        <a:lstStyle/>
        <a:p>
          <a:endParaRPr lang="es-ES"/>
        </a:p>
      </dgm:t>
    </dgm:pt>
    <dgm:pt modelId="{F1B55DD4-2AC4-4684-B94E-1B2337FCA1C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000" dirty="0" smtClean="0">
              <a:solidFill>
                <a:schemeClr val="accent1">
                  <a:lumMod val="75000"/>
                </a:schemeClr>
              </a:solidFill>
            </a:rPr>
            <a:t>Recursos propios complementarios</a:t>
          </a:r>
          <a:endParaRPr lang="es-ES" sz="1000" dirty="0">
            <a:solidFill>
              <a:schemeClr val="accent1">
                <a:lumMod val="75000"/>
              </a:schemeClr>
            </a:solidFill>
          </a:endParaRPr>
        </a:p>
      </dgm:t>
    </dgm:pt>
    <dgm:pt modelId="{2CE432D8-4713-4558-A678-BFA0BAAE9468}" type="parTrans" cxnId="{A465560B-32D0-4220-B68F-0FF8C8C1E124}">
      <dgm:prSet/>
      <dgm:spPr/>
      <dgm:t>
        <a:bodyPr/>
        <a:lstStyle/>
        <a:p>
          <a:endParaRPr lang="es-ES" dirty="0"/>
        </a:p>
      </dgm:t>
    </dgm:pt>
    <dgm:pt modelId="{FF7AE75F-6835-4722-95BE-22AC77F07808}" type="sibTrans" cxnId="{A465560B-32D0-4220-B68F-0FF8C8C1E124}">
      <dgm:prSet/>
      <dgm:spPr/>
      <dgm:t>
        <a:bodyPr/>
        <a:lstStyle/>
        <a:p>
          <a:endParaRPr lang="es-ES"/>
        </a:p>
      </dgm:t>
    </dgm:pt>
    <dgm:pt modelId="{3A292E35-55C9-4CFD-84FB-2B636403FF96}" type="pres">
      <dgm:prSet presAssocID="{648DAEB2-5428-41E5-A204-C790D2A3C45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332670-55E4-4334-8505-350B1136D8A3}" type="pres">
      <dgm:prSet presAssocID="{648DAEB2-5428-41E5-A204-C790D2A3C454}" presName="hierFlow" presStyleCnt="0"/>
      <dgm:spPr/>
    </dgm:pt>
    <dgm:pt modelId="{4F426FBB-1F40-4D04-863A-F2861D421FA5}" type="pres">
      <dgm:prSet presAssocID="{648DAEB2-5428-41E5-A204-C790D2A3C45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0BEB460-6FB7-4DFD-AC91-FCA55609C6B9}" type="pres">
      <dgm:prSet presAssocID="{7EFC40FB-72E9-4643-A40B-1A75C71B1BF9}" presName="Name14" presStyleCnt="0"/>
      <dgm:spPr/>
    </dgm:pt>
    <dgm:pt modelId="{EE7005CC-D404-4704-A621-FEB2BAC8A67D}" type="pres">
      <dgm:prSet presAssocID="{7EFC40FB-72E9-4643-A40B-1A75C71B1BF9}" presName="level1Shape" presStyleLbl="node0" presStyleIdx="0" presStyleCnt="1" custScaleX="3175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67613D-BD8D-431B-B097-A606C702328A}" type="pres">
      <dgm:prSet presAssocID="{7EFC40FB-72E9-4643-A40B-1A75C71B1BF9}" presName="hierChild2" presStyleCnt="0"/>
      <dgm:spPr/>
    </dgm:pt>
    <dgm:pt modelId="{B023A9CC-33E7-44E5-A8E3-DC890B7B189C}" type="pres">
      <dgm:prSet presAssocID="{0D1F708D-0258-4358-9CE4-417167458C70}" presName="Name19" presStyleLbl="parChTrans1D2" presStyleIdx="0" presStyleCnt="2"/>
      <dgm:spPr/>
      <dgm:t>
        <a:bodyPr/>
        <a:lstStyle/>
        <a:p>
          <a:endParaRPr lang="es-ES"/>
        </a:p>
      </dgm:t>
    </dgm:pt>
    <dgm:pt modelId="{7C99F28B-B7D5-4135-8631-090098FDC4CB}" type="pres">
      <dgm:prSet presAssocID="{C63F3AB1-CECB-4EDD-8090-A3566BBC3E15}" presName="Name21" presStyleCnt="0"/>
      <dgm:spPr/>
    </dgm:pt>
    <dgm:pt modelId="{3F98B797-1F53-4033-96E2-7FA0CA164ED6}" type="pres">
      <dgm:prSet presAssocID="{C63F3AB1-CECB-4EDD-8090-A3566BBC3E15}" presName="level2Shape" presStyleLbl="node2" presStyleIdx="0" presStyleCnt="2" custScaleX="347979"/>
      <dgm:spPr/>
      <dgm:t>
        <a:bodyPr/>
        <a:lstStyle/>
        <a:p>
          <a:endParaRPr lang="es-ES"/>
        </a:p>
      </dgm:t>
    </dgm:pt>
    <dgm:pt modelId="{1E373B60-E9E1-4EA6-BACC-43036F85955C}" type="pres">
      <dgm:prSet presAssocID="{C63F3AB1-CECB-4EDD-8090-A3566BBC3E15}" presName="hierChild3" presStyleCnt="0"/>
      <dgm:spPr/>
    </dgm:pt>
    <dgm:pt modelId="{782A0594-81AA-4C36-8FAD-F21F945AA836}" type="pres">
      <dgm:prSet presAssocID="{9E6B17A8-4344-4DA6-883B-52AD5B448542}" presName="Name19" presStyleLbl="parChTrans1D3" presStyleIdx="0" presStyleCnt="4"/>
      <dgm:spPr/>
      <dgm:t>
        <a:bodyPr/>
        <a:lstStyle/>
        <a:p>
          <a:endParaRPr lang="es-ES"/>
        </a:p>
      </dgm:t>
    </dgm:pt>
    <dgm:pt modelId="{6EE16E26-6A82-40CC-9181-F1CE6519003C}" type="pres">
      <dgm:prSet presAssocID="{82D167E0-2024-4BDB-B24C-4793E873774F}" presName="Name21" presStyleCnt="0"/>
      <dgm:spPr/>
    </dgm:pt>
    <dgm:pt modelId="{B1BB794D-C45E-4B79-9D0D-1C8861F7B70F}" type="pres">
      <dgm:prSet presAssocID="{82D167E0-2024-4BDB-B24C-4793E873774F}" presName="level2Shape" presStyleLbl="node3" presStyleIdx="0" presStyleCnt="4" custScaleX="184230"/>
      <dgm:spPr/>
      <dgm:t>
        <a:bodyPr/>
        <a:lstStyle/>
        <a:p>
          <a:endParaRPr lang="es-ES"/>
        </a:p>
      </dgm:t>
    </dgm:pt>
    <dgm:pt modelId="{B4524213-3E14-4D82-9FD5-8B7A77DB895C}" type="pres">
      <dgm:prSet presAssocID="{82D167E0-2024-4BDB-B24C-4793E873774F}" presName="hierChild3" presStyleCnt="0"/>
      <dgm:spPr/>
    </dgm:pt>
    <dgm:pt modelId="{A7130DAA-3FFE-41E8-A40B-3F63B9E0C89A}" type="pres">
      <dgm:prSet presAssocID="{55CD7ED2-04C8-42A6-8E7C-BEA6F8A15AAB}" presName="Name19" presStyleLbl="parChTrans1D4" presStyleIdx="0" presStyleCnt="7"/>
      <dgm:spPr/>
      <dgm:t>
        <a:bodyPr/>
        <a:lstStyle/>
        <a:p>
          <a:endParaRPr lang="es-ES"/>
        </a:p>
      </dgm:t>
    </dgm:pt>
    <dgm:pt modelId="{B297C9A6-0E29-46F6-9D0C-BB2CBFBDACA0}" type="pres">
      <dgm:prSet presAssocID="{8EC0A23A-BECC-46B8-8D9B-FC4189598ED8}" presName="Name21" presStyleCnt="0"/>
      <dgm:spPr/>
    </dgm:pt>
    <dgm:pt modelId="{9FDEBAFE-95D3-448C-ADCD-71A6B78E87CA}" type="pres">
      <dgm:prSet presAssocID="{8EC0A23A-BECC-46B8-8D9B-FC4189598ED8}" presName="level2Shape" presStyleLbl="node4" presStyleIdx="0" presStyleCnt="7" custScaleY="239998"/>
      <dgm:spPr/>
      <dgm:t>
        <a:bodyPr/>
        <a:lstStyle/>
        <a:p>
          <a:endParaRPr lang="es-ES"/>
        </a:p>
      </dgm:t>
    </dgm:pt>
    <dgm:pt modelId="{6ECFB587-199B-4F7E-931A-82EEB403D769}" type="pres">
      <dgm:prSet presAssocID="{8EC0A23A-BECC-46B8-8D9B-FC4189598ED8}" presName="hierChild3" presStyleCnt="0"/>
      <dgm:spPr/>
    </dgm:pt>
    <dgm:pt modelId="{AEB5E2B5-7A2E-4CE2-B8C4-DDCFD5111F05}" type="pres">
      <dgm:prSet presAssocID="{6F3F4529-A895-4F73-A8C4-BE5B6DDEE378}" presName="Name19" presStyleLbl="parChTrans1D4" presStyleIdx="1" presStyleCnt="7"/>
      <dgm:spPr/>
      <dgm:t>
        <a:bodyPr/>
        <a:lstStyle/>
        <a:p>
          <a:endParaRPr lang="es-ES"/>
        </a:p>
      </dgm:t>
    </dgm:pt>
    <dgm:pt modelId="{4DD63E13-8F9B-4577-AF84-5099BF8A2C9C}" type="pres">
      <dgm:prSet presAssocID="{4BD69C0B-63DC-410E-A300-FAA52AB0E40D}" presName="Name21" presStyleCnt="0"/>
      <dgm:spPr/>
    </dgm:pt>
    <dgm:pt modelId="{101CBC22-0482-4727-9D99-9249F86F35A1}" type="pres">
      <dgm:prSet presAssocID="{4BD69C0B-63DC-410E-A300-FAA52AB0E40D}" presName="level2Shape" presStyleLbl="node4" presStyleIdx="1" presStyleCnt="7"/>
      <dgm:spPr/>
      <dgm:t>
        <a:bodyPr/>
        <a:lstStyle/>
        <a:p>
          <a:endParaRPr lang="es-ES"/>
        </a:p>
      </dgm:t>
    </dgm:pt>
    <dgm:pt modelId="{589E258F-C8E7-43CA-994C-46006F593BDA}" type="pres">
      <dgm:prSet presAssocID="{4BD69C0B-63DC-410E-A300-FAA52AB0E40D}" presName="hierChild3" presStyleCnt="0"/>
      <dgm:spPr/>
    </dgm:pt>
    <dgm:pt modelId="{4C0CBCAF-3977-41C9-B863-DF147EE8C3FF}" type="pres">
      <dgm:prSet presAssocID="{43CBBD17-0226-4279-9C6A-5DF649CBC1BC}" presName="Name19" presStyleLbl="parChTrans1D4" presStyleIdx="2" presStyleCnt="7"/>
      <dgm:spPr/>
      <dgm:t>
        <a:bodyPr/>
        <a:lstStyle/>
        <a:p>
          <a:endParaRPr lang="es-ES"/>
        </a:p>
      </dgm:t>
    </dgm:pt>
    <dgm:pt modelId="{68783EA1-72DF-438F-87E5-EF7BB6DF316B}" type="pres">
      <dgm:prSet presAssocID="{D331A62C-17C2-460A-8857-DBCF29CF1FF7}" presName="Name21" presStyleCnt="0"/>
      <dgm:spPr/>
    </dgm:pt>
    <dgm:pt modelId="{F311E93B-91D0-4D1B-B15D-308C2B46730B}" type="pres">
      <dgm:prSet presAssocID="{D331A62C-17C2-460A-8857-DBCF29CF1FF7}" presName="level2Shape" presStyleLbl="node4" presStyleIdx="2" presStyleCnt="7"/>
      <dgm:spPr/>
      <dgm:t>
        <a:bodyPr/>
        <a:lstStyle/>
        <a:p>
          <a:endParaRPr lang="es-ES"/>
        </a:p>
      </dgm:t>
    </dgm:pt>
    <dgm:pt modelId="{A191CA30-1BFD-4BCC-8771-2A505DAE5088}" type="pres">
      <dgm:prSet presAssocID="{D331A62C-17C2-460A-8857-DBCF29CF1FF7}" presName="hierChild3" presStyleCnt="0"/>
      <dgm:spPr/>
    </dgm:pt>
    <dgm:pt modelId="{12AB6DA9-5E29-4254-B258-971465FB6795}" type="pres">
      <dgm:prSet presAssocID="{F06A17FC-E847-44D5-89BF-C8CE0FC56281}" presName="Name19" presStyleLbl="parChTrans1D4" presStyleIdx="3" presStyleCnt="7"/>
      <dgm:spPr/>
      <dgm:t>
        <a:bodyPr/>
        <a:lstStyle/>
        <a:p>
          <a:endParaRPr lang="es-ES"/>
        </a:p>
      </dgm:t>
    </dgm:pt>
    <dgm:pt modelId="{D1A22608-CA27-435A-BC66-5117274447C7}" type="pres">
      <dgm:prSet presAssocID="{872E37CC-4140-4C0F-B34B-521D847B2A74}" presName="Name21" presStyleCnt="0"/>
      <dgm:spPr/>
    </dgm:pt>
    <dgm:pt modelId="{6A671820-C9A2-4700-8BF9-CFAAD112BCE8}" type="pres">
      <dgm:prSet presAssocID="{872E37CC-4140-4C0F-B34B-521D847B2A74}" presName="level2Shape" presStyleLbl="node4" presStyleIdx="3" presStyleCnt="7" custScaleY="239998"/>
      <dgm:spPr/>
      <dgm:t>
        <a:bodyPr/>
        <a:lstStyle/>
        <a:p>
          <a:endParaRPr lang="es-ES"/>
        </a:p>
      </dgm:t>
    </dgm:pt>
    <dgm:pt modelId="{DBCFB95F-4E08-4FCF-9CD1-51388DBB799D}" type="pres">
      <dgm:prSet presAssocID="{872E37CC-4140-4C0F-B34B-521D847B2A74}" presName="hierChild3" presStyleCnt="0"/>
      <dgm:spPr/>
    </dgm:pt>
    <dgm:pt modelId="{3BD7B4E4-4885-4D27-8C1C-46830A0AE005}" type="pres">
      <dgm:prSet presAssocID="{09D90544-738A-41CF-A6FF-5E9E246BC314}" presName="Name19" presStyleLbl="parChTrans1D3" presStyleIdx="1" presStyleCnt="4"/>
      <dgm:spPr/>
      <dgm:t>
        <a:bodyPr/>
        <a:lstStyle/>
        <a:p>
          <a:endParaRPr lang="es-ES"/>
        </a:p>
      </dgm:t>
    </dgm:pt>
    <dgm:pt modelId="{086E5EC7-0A60-4D89-B152-D219B1543EC5}" type="pres">
      <dgm:prSet presAssocID="{028AF217-0AFB-4D91-8A53-985323A7AC03}" presName="Name21" presStyleCnt="0"/>
      <dgm:spPr/>
    </dgm:pt>
    <dgm:pt modelId="{B27D5EDA-B52D-4DC9-B2BD-9AB6D7C4A386}" type="pres">
      <dgm:prSet presAssocID="{028AF217-0AFB-4D91-8A53-985323A7AC03}" presName="level2Shape" presStyleLbl="node3" presStyleIdx="1" presStyleCnt="4"/>
      <dgm:spPr/>
      <dgm:t>
        <a:bodyPr/>
        <a:lstStyle/>
        <a:p>
          <a:endParaRPr lang="es-ES"/>
        </a:p>
      </dgm:t>
    </dgm:pt>
    <dgm:pt modelId="{9E87B302-52D1-49CC-BE58-800081E05DDF}" type="pres">
      <dgm:prSet presAssocID="{028AF217-0AFB-4D91-8A53-985323A7AC03}" presName="hierChild3" presStyleCnt="0"/>
      <dgm:spPr/>
    </dgm:pt>
    <dgm:pt modelId="{864647F5-C2F0-4128-BA99-76120F4B727D}" type="pres">
      <dgm:prSet presAssocID="{D453C651-9045-4C1B-B479-537BE6A0400C}" presName="Name19" presStyleLbl="parChTrans1D4" presStyleIdx="4" presStyleCnt="7"/>
      <dgm:spPr/>
      <dgm:t>
        <a:bodyPr/>
        <a:lstStyle/>
        <a:p>
          <a:endParaRPr lang="es-ES"/>
        </a:p>
      </dgm:t>
    </dgm:pt>
    <dgm:pt modelId="{913967F8-E5AC-49C9-9B46-9DB06AE7DFC5}" type="pres">
      <dgm:prSet presAssocID="{D38461D6-730E-42A7-A777-C2C4BE192608}" presName="Name21" presStyleCnt="0"/>
      <dgm:spPr/>
    </dgm:pt>
    <dgm:pt modelId="{4C259CA4-A4A5-4461-AB30-A8B721B61256}" type="pres">
      <dgm:prSet presAssocID="{D38461D6-730E-42A7-A777-C2C4BE192608}" presName="level2Shape" presStyleLbl="node4" presStyleIdx="4" presStyleCnt="7"/>
      <dgm:spPr/>
      <dgm:t>
        <a:bodyPr/>
        <a:lstStyle/>
        <a:p>
          <a:endParaRPr lang="es-ES"/>
        </a:p>
      </dgm:t>
    </dgm:pt>
    <dgm:pt modelId="{DED6F4D6-BF1F-4AAA-9480-8D2496454644}" type="pres">
      <dgm:prSet presAssocID="{D38461D6-730E-42A7-A777-C2C4BE192608}" presName="hierChild3" presStyleCnt="0"/>
      <dgm:spPr/>
    </dgm:pt>
    <dgm:pt modelId="{F66780B1-134F-4901-A0F3-302CDE1E4DAB}" type="pres">
      <dgm:prSet presAssocID="{6DD4394F-D96F-4157-91BB-E073D784EB9F}" presName="Name19" presStyleLbl="parChTrans1D3" presStyleIdx="2" presStyleCnt="4"/>
      <dgm:spPr/>
      <dgm:t>
        <a:bodyPr/>
        <a:lstStyle/>
        <a:p>
          <a:endParaRPr lang="es-ES"/>
        </a:p>
      </dgm:t>
    </dgm:pt>
    <dgm:pt modelId="{3CC08A6E-DC18-4C4F-BD3E-A9F10A50877B}" type="pres">
      <dgm:prSet presAssocID="{C192C2E4-575E-4F70-B919-B88890E0B452}" presName="Name21" presStyleCnt="0"/>
      <dgm:spPr/>
    </dgm:pt>
    <dgm:pt modelId="{B5227878-860D-4DB4-8879-CA58B08F3A08}" type="pres">
      <dgm:prSet presAssocID="{C192C2E4-575E-4F70-B919-B88890E0B452}" presName="level2Shape" presStyleLbl="node3" presStyleIdx="2" presStyleCnt="4"/>
      <dgm:spPr/>
      <dgm:t>
        <a:bodyPr/>
        <a:lstStyle/>
        <a:p>
          <a:endParaRPr lang="es-ES"/>
        </a:p>
      </dgm:t>
    </dgm:pt>
    <dgm:pt modelId="{6F0F4354-6F22-4DCC-996A-A4E70D5A4299}" type="pres">
      <dgm:prSet presAssocID="{C192C2E4-575E-4F70-B919-B88890E0B452}" presName="hierChild3" presStyleCnt="0"/>
      <dgm:spPr/>
    </dgm:pt>
    <dgm:pt modelId="{0DE283D5-E48D-49A6-8A82-D5201CED639C}" type="pres">
      <dgm:prSet presAssocID="{274A1DD6-55D9-44FF-A05F-64F0CD9FC6A3}" presName="Name19" presStyleLbl="parChTrans1D4" presStyleIdx="5" presStyleCnt="7"/>
      <dgm:spPr/>
      <dgm:t>
        <a:bodyPr/>
        <a:lstStyle/>
        <a:p>
          <a:endParaRPr lang="es-ES"/>
        </a:p>
      </dgm:t>
    </dgm:pt>
    <dgm:pt modelId="{558E31CC-B0DD-4FE1-BA2C-D2E2C4AFC4FA}" type="pres">
      <dgm:prSet presAssocID="{7A251099-5F10-427F-B532-5E8E2B4C5323}" presName="Name21" presStyleCnt="0"/>
      <dgm:spPr/>
    </dgm:pt>
    <dgm:pt modelId="{3FB1C74B-CBEC-4729-ABEB-97D62E57D67C}" type="pres">
      <dgm:prSet presAssocID="{7A251099-5F10-427F-B532-5E8E2B4C5323}" presName="level2Shape" presStyleLbl="node4" presStyleIdx="5" presStyleCnt="7" custScaleX="130131"/>
      <dgm:spPr/>
      <dgm:t>
        <a:bodyPr/>
        <a:lstStyle/>
        <a:p>
          <a:endParaRPr lang="es-ES"/>
        </a:p>
      </dgm:t>
    </dgm:pt>
    <dgm:pt modelId="{EF0FF2E9-785C-47AC-881F-9DDA5776AC24}" type="pres">
      <dgm:prSet presAssocID="{7A251099-5F10-427F-B532-5E8E2B4C5323}" presName="hierChild3" presStyleCnt="0"/>
      <dgm:spPr/>
    </dgm:pt>
    <dgm:pt modelId="{CCB5BC4F-4325-4635-A5C9-E0312DB773F0}" type="pres">
      <dgm:prSet presAssocID="{2CE432D8-4713-4558-A678-BFA0BAAE9468}" presName="Name19" presStyleLbl="parChTrans1D4" presStyleIdx="6" presStyleCnt="7"/>
      <dgm:spPr/>
      <dgm:t>
        <a:bodyPr/>
        <a:lstStyle/>
        <a:p>
          <a:endParaRPr lang="es-ES"/>
        </a:p>
      </dgm:t>
    </dgm:pt>
    <dgm:pt modelId="{DC9126F8-3129-4CB8-B39D-B82B8B6ADE1E}" type="pres">
      <dgm:prSet presAssocID="{F1B55DD4-2AC4-4684-B94E-1B2337FCA1CB}" presName="Name21" presStyleCnt="0"/>
      <dgm:spPr/>
    </dgm:pt>
    <dgm:pt modelId="{CAF33BDD-6B59-4FCB-8E10-2CD14AD690FC}" type="pres">
      <dgm:prSet presAssocID="{F1B55DD4-2AC4-4684-B94E-1B2337FCA1CB}" presName="level2Shape" presStyleLbl="node4" presStyleIdx="6" presStyleCnt="7" custScaleY="168312"/>
      <dgm:spPr/>
      <dgm:t>
        <a:bodyPr/>
        <a:lstStyle/>
        <a:p>
          <a:endParaRPr lang="es-ES"/>
        </a:p>
      </dgm:t>
    </dgm:pt>
    <dgm:pt modelId="{BABCFD13-3213-446B-A5D1-8A0E99232C25}" type="pres">
      <dgm:prSet presAssocID="{F1B55DD4-2AC4-4684-B94E-1B2337FCA1CB}" presName="hierChild3" presStyleCnt="0"/>
      <dgm:spPr/>
    </dgm:pt>
    <dgm:pt modelId="{8CFFB4DA-8480-4CBE-9DA8-D0189FFEE730}" type="pres">
      <dgm:prSet presAssocID="{1B38CC14-187F-4050-900A-B70A7E5D2EDE}" presName="Name19" presStyleLbl="parChTrans1D2" presStyleIdx="1" presStyleCnt="2"/>
      <dgm:spPr/>
      <dgm:t>
        <a:bodyPr/>
        <a:lstStyle/>
        <a:p>
          <a:endParaRPr lang="es-ES"/>
        </a:p>
      </dgm:t>
    </dgm:pt>
    <dgm:pt modelId="{57D8667E-19E9-4948-9E06-CD1A93F8827B}" type="pres">
      <dgm:prSet presAssocID="{35781DA2-EC6B-4834-9CD0-E4093F14A612}" presName="Name21" presStyleCnt="0"/>
      <dgm:spPr/>
    </dgm:pt>
    <dgm:pt modelId="{81DE6E9D-E7C4-4552-982A-EB64DB6B5D5B}" type="pres">
      <dgm:prSet presAssocID="{35781DA2-EC6B-4834-9CD0-E4093F14A612}" presName="level2Shape" presStyleLbl="node2" presStyleIdx="1" presStyleCnt="2" custScaleX="267722"/>
      <dgm:spPr/>
      <dgm:t>
        <a:bodyPr/>
        <a:lstStyle/>
        <a:p>
          <a:endParaRPr lang="es-ES"/>
        </a:p>
      </dgm:t>
    </dgm:pt>
    <dgm:pt modelId="{90D9C440-86AB-4157-816C-B1D9BFE476ED}" type="pres">
      <dgm:prSet presAssocID="{35781DA2-EC6B-4834-9CD0-E4093F14A612}" presName="hierChild3" presStyleCnt="0"/>
      <dgm:spPr/>
    </dgm:pt>
    <dgm:pt modelId="{E5CA8620-B7FB-4323-B48D-0B622B910FE4}" type="pres">
      <dgm:prSet presAssocID="{AA5EF7C0-7601-4168-9DC4-D6B60F307A3D}" presName="Name19" presStyleLbl="parChTrans1D3" presStyleIdx="3" presStyleCnt="4"/>
      <dgm:spPr/>
      <dgm:t>
        <a:bodyPr/>
        <a:lstStyle/>
        <a:p>
          <a:endParaRPr lang="es-ES"/>
        </a:p>
      </dgm:t>
    </dgm:pt>
    <dgm:pt modelId="{C942DE33-DF2B-436C-B47B-E9C48AD8E4E7}" type="pres">
      <dgm:prSet presAssocID="{B7DB5B39-266E-40F5-8F18-54645E1A1383}" presName="Name21" presStyleCnt="0"/>
      <dgm:spPr/>
    </dgm:pt>
    <dgm:pt modelId="{F26A9962-5C71-4E50-81D0-9B90DC8430AB}" type="pres">
      <dgm:prSet presAssocID="{B7DB5B39-266E-40F5-8F18-54645E1A1383}" presName="level2Shape" presStyleLbl="node3" presStyleIdx="3" presStyleCnt="4" custScaleX="249767" custScaleY="116786"/>
      <dgm:spPr/>
      <dgm:t>
        <a:bodyPr/>
        <a:lstStyle/>
        <a:p>
          <a:endParaRPr lang="es-ES"/>
        </a:p>
      </dgm:t>
    </dgm:pt>
    <dgm:pt modelId="{E09CC357-BB87-44ED-A922-8086B0425AE0}" type="pres">
      <dgm:prSet presAssocID="{B7DB5B39-266E-40F5-8F18-54645E1A1383}" presName="hierChild3" presStyleCnt="0"/>
      <dgm:spPr/>
    </dgm:pt>
    <dgm:pt modelId="{8297561A-2548-46AB-B2F3-236AC0191C00}" type="pres">
      <dgm:prSet presAssocID="{648DAEB2-5428-41E5-A204-C790D2A3C454}" presName="bgShapesFlow" presStyleCnt="0"/>
      <dgm:spPr/>
    </dgm:pt>
  </dgm:ptLst>
  <dgm:cxnLst>
    <dgm:cxn modelId="{CBD0F671-A72A-42CF-880D-92B3EA8E62D3}" type="presOf" srcId="{09D90544-738A-41CF-A6FF-5E9E246BC314}" destId="{3BD7B4E4-4885-4D27-8C1C-46830A0AE005}" srcOrd="0" destOrd="0" presId="urn:microsoft.com/office/officeart/2005/8/layout/hierarchy6"/>
    <dgm:cxn modelId="{180CF150-FC31-4407-9FCE-2F5648747B42}" type="presOf" srcId="{028AF217-0AFB-4D91-8A53-985323A7AC03}" destId="{B27D5EDA-B52D-4DC9-B2BD-9AB6D7C4A386}" srcOrd="0" destOrd="0" presId="urn:microsoft.com/office/officeart/2005/8/layout/hierarchy6"/>
    <dgm:cxn modelId="{4B1D7253-9868-4100-A5D7-6E4B3B37A839}" type="presOf" srcId="{D331A62C-17C2-460A-8857-DBCF29CF1FF7}" destId="{F311E93B-91D0-4D1B-B15D-308C2B46730B}" srcOrd="0" destOrd="0" presId="urn:microsoft.com/office/officeart/2005/8/layout/hierarchy6"/>
    <dgm:cxn modelId="{E4B01161-7717-4403-84D2-C82421311D87}" type="presOf" srcId="{7A251099-5F10-427F-B532-5E8E2B4C5323}" destId="{3FB1C74B-CBEC-4729-ABEB-97D62E57D67C}" srcOrd="0" destOrd="0" presId="urn:microsoft.com/office/officeart/2005/8/layout/hierarchy6"/>
    <dgm:cxn modelId="{9F0101F9-5B7E-418B-A04E-A79F467CF7DD}" type="presOf" srcId="{8EC0A23A-BECC-46B8-8D9B-FC4189598ED8}" destId="{9FDEBAFE-95D3-448C-ADCD-71A6B78E87CA}" srcOrd="0" destOrd="0" presId="urn:microsoft.com/office/officeart/2005/8/layout/hierarchy6"/>
    <dgm:cxn modelId="{2A5A27CC-90AE-4B5F-90D8-E42FA3331984}" srcId="{35781DA2-EC6B-4834-9CD0-E4093F14A612}" destId="{B7DB5B39-266E-40F5-8F18-54645E1A1383}" srcOrd="0" destOrd="0" parTransId="{AA5EF7C0-7601-4168-9DC4-D6B60F307A3D}" sibTransId="{156045E9-B107-41DE-BDE9-871F0E1E9417}"/>
    <dgm:cxn modelId="{FF3A49A5-BDA6-484C-AC8F-4FD43BA7B4B8}" srcId="{C63F3AB1-CECB-4EDD-8090-A3566BBC3E15}" destId="{C192C2E4-575E-4F70-B919-B88890E0B452}" srcOrd="2" destOrd="0" parTransId="{6DD4394F-D96F-4157-91BB-E073D784EB9F}" sibTransId="{80443FE0-BD60-4F58-8942-820EB490F111}"/>
    <dgm:cxn modelId="{B3A0B851-B812-4969-885E-309A293F2816}" type="presOf" srcId="{43CBBD17-0226-4279-9C6A-5DF649CBC1BC}" destId="{4C0CBCAF-3977-41C9-B863-DF147EE8C3FF}" srcOrd="0" destOrd="0" presId="urn:microsoft.com/office/officeart/2005/8/layout/hierarchy6"/>
    <dgm:cxn modelId="{72C98BD3-92DB-4279-AE0E-C7C88754E829}" type="presOf" srcId="{1B38CC14-187F-4050-900A-B70A7E5D2EDE}" destId="{8CFFB4DA-8480-4CBE-9DA8-D0189FFEE730}" srcOrd="0" destOrd="0" presId="urn:microsoft.com/office/officeart/2005/8/layout/hierarchy6"/>
    <dgm:cxn modelId="{67FC1406-2E5A-42FC-A881-648BD3FE8C80}" type="presOf" srcId="{274A1DD6-55D9-44FF-A05F-64F0CD9FC6A3}" destId="{0DE283D5-E48D-49A6-8A82-D5201CED639C}" srcOrd="0" destOrd="0" presId="urn:microsoft.com/office/officeart/2005/8/layout/hierarchy6"/>
    <dgm:cxn modelId="{E7AE142C-FB0B-44DE-97AD-ACDF6E9D6554}" srcId="{028AF217-0AFB-4D91-8A53-985323A7AC03}" destId="{D38461D6-730E-42A7-A777-C2C4BE192608}" srcOrd="0" destOrd="0" parTransId="{D453C651-9045-4C1B-B479-537BE6A0400C}" sibTransId="{9A8D96B6-7373-4F2C-A11C-4A956E9404A1}"/>
    <dgm:cxn modelId="{EE68414E-0175-4E56-B252-A4112DC6379C}" type="presOf" srcId="{9E6B17A8-4344-4DA6-883B-52AD5B448542}" destId="{782A0594-81AA-4C36-8FAD-F21F945AA836}" srcOrd="0" destOrd="0" presId="urn:microsoft.com/office/officeart/2005/8/layout/hierarchy6"/>
    <dgm:cxn modelId="{1D9D011B-9BC4-42C7-A2A8-5CE21ABDB536}" type="presOf" srcId="{82D167E0-2024-4BDB-B24C-4793E873774F}" destId="{B1BB794D-C45E-4B79-9D0D-1C8861F7B70F}" srcOrd="0" destOrd="0" presId="urn:microsoft.com/office/officeart/2005/8/layout/hierarchy6"/>
    <dgm:cxn modelId="{93A76EFA-E638-452C-8202-0C20976AE639}" type="presOf" srcId="{F06A17FC-E847-44D5-89BF-C8CE0FC56281}" destId="{12AB6DA9-5E29-4254-B258-971465FB6795}" srcOrd="0" destOrd="0" presId="urn:microsoft.com/office/officeart/2005/8/layout/hierarchy6"/>
    <dgm:cxn modelId="{9DAFC25D-0BD2-4969-9F79-75486924B684}" type="presOf" srcId="{55CD7ED2-04C8-42A6-8E7C-BEA6F8A15AAB}" destId="{A7130DAA-3FFE-41E8-A40B-3F63B9E0C89A}" srcOrd="0" destOrd="0" presId="urn:microsoft.com/office/officeart/2005/8/layout/hierarchy6"/>
    <dgm:cxn modelId="{34955498-967D-443C-8CD1-CF7305ED032C}" type="presOf" srcId="{D38461D6-730E-42A7-A777-C2C4BE192608}" destId="{4C259CA4-A4A5-4461-AB30-A8B721B61256}" srcOrd="0" destOrd="0" presId="urn:microsoft.com/office/officeart/2005/8/layout/hierarchy6"/>
    <dgm:cxn modelId="{6287D342-44C7-40F5-9E3C-CB3C13D979CC}" srcId="{82D167E0-2024-4BDB-B24C-4793E873774F}" destId="{D331A62C-17C2-460A-8857-DBCF29CF1FF7}" srcOrd="2" destOrd="0" parTransId="{43CBBD17-0226-4279-9C6A-5DF649CBC1BC}" sibTransId="{C263E4FF-0F4E-4951-880D-752664FDBE60}"/>
    <dgm:cxn modelId="{C9A6A9CF-C067-4F2F-8C1B-80023E929336}" srcId="{82D167E0-2024-4BDB-B24C-4793E873774F}" destId="{872E37CC-4140-4C0F-B34B-521D847B2A74}" srcOrd="3" destOrd="0" parTransId="{F06A17FC-E847-44D5-89BF-C8CE0FC56281}" sibTransId="{D1A13D43-FDDA-4094-9A12-C9D3431202EF}"/>
    <dgm:cxn modelId="{61738208-9C79-4F70-A039-381E0FC0691A}" type="presOf" srcId="{0D1F708D-0258-4358-9CE4-417167458C70}" destId="{B023A9CC-33E7-44E5-A8E3-DC890B7B189C}" srcOrd="0" destOrd="0" presId="urn:microsoft.com/office/officeart/2005/8/layout/hierarchy6"/>
    <dgm:cxn modelId="{B4EF8565-E766-48B7-B634-063FB6EF6137}" srcId="{648DAEB2-5428-41E5-A204-C790D2A3C454}" destId="{7EFC40FB-72E9-4643-A40B-1A75C71B1BF9}" srcOrd="0" destOrd="0" parTransId="{F1B372A5-9936-4109-B481-FE93F1933B2B}" sibTransId="{9F2DCC5E-ACFB-4127-9C74-FC5DDD2E0D61}"/>
    <dgm:cxn modelId="{822357DD-9166-4ACA-BACA-FDDDCAB5D27A}" type="presOf" srcId="{F1B55DD4-2AC4-4684-B94E-1B2337FCA1CB}" destId="{CAF33BDD-6B59-4FCB-8E10-2CD14AD690FC}" srcOrd="0" destOrd="0" presId="urn:microsoft.com/office/officeart/2005/8/layout/hierarchy6"/>
    <dgm:cxn modelId="{741FE67A-CB98-44A6-804D-F39BBBE706BC}" srcId="{82D167E0-2024-4BDB-B24C-4793E873774F}" destId="{8EC0A23A-BECC-46B8-8D9B-FC4189598ED8}" srcOrd="0" destOrd="0" parTransId="{55CD7ED2-04C8-42A6-8E7C-BEA6F8A15AAB}" sibTransId="{88AE93C0-769D-489B-9BF7-05A685DFE338}"/>
    <dgm:cxn modelId="{F8A79E0D-A5F9-41C1-B6D9-2D8FC7F443B6}" srcId="{C192C2E4-575E-4F70-B919-B88890E0B452}" destId="{7A251099-5F10-427F-B532-5E8E2B4C5323}" srcOrd="0" destOrd="0" parTransId="{274A1DD6-55D9-44FF-A05F-64F0CD9FC6A3}" sibTransId="{75B05E33-E38B-4448-BADD-E0405FE3271E}"/>
    <dgm:cxn modelId="{F8B14B5A-B50A-4597-AD7C-CA05F5DB56D1}" type="presOf" srcId="{C192C2E4-575E-4F70-B919-B88890E0B452}" destId="{B5227878-860D-4DB4-8879-CA58B08F3A08}" srcOrd="0" destOrd="0" presId="urn:microsoft.com/office/officeart/2005/8/layout/hierarchy6"/>
    <dgm:cxn modelId="{B751804C-9F7B-435A-AF1B-003D6993F42B}" type="presOf" srcId="{872E37CC-4140-4C0F-B34B-521D847B2A74}" destId="{6A671820-C9A2-4700-8BF9-CFAAD112BCE8}" srcOrd="0" destOrd="0" presId="urn:microsoft.com/office/officeart/2005/8/layout/hierarchy6"/>
    <dgm:cxn modelId="{9A0E7666-931E-4173-ABD4-5716FF02992A}" srcId="{C63F3AB1-CECB-4EDD-8090-A3566BBC3E15}" destId="{028AF217-0AFB-4D91-8A53-985323A7AC03}" srcOrd="1" destOrd="0" parTransId="{09D90544-738A-41CF-A6FF-5E9E246BC314}" sibTransId="{51ED7557-03A0-48AE-B059-61E8E9F7FE95}"/>
    <dgm:cxn modelId="{2B1B844D-ACD4-41D7-85C2-7A8CEA491A44}" type="presOf" srcId="{6F3F4529-A895-4F73-A8C4-BE5B6DDEE378}" destId="{AEB5E2B5-7A2E-4CE2-B8C4-DDCFD5111F05}" srcOrd="0" destOrd="0" presId="urn:microsoft.com/office/officeart/2005/8/layout/hierarchy6"/>
    <dgm:cxn modelId="{875E1F75-28CA-422A-BDA9-D6FDE04ACEFD}" type="presOf" srcId="{35781DA2-EC6B-4834-9CD0-E4093F14A612}" destId="{81DE6E9D-E7C4-4552-982A-EB64DB6B5D5B}" srcOrd="0" destOrd="0" presId="urn:microsoft.com/office/officeart/2005/8/layout/hierarchy6"/>
    <dgm:cxn modelId="{66CAB384-F840-470B-9849-F30C4C3FFBF1}" type="presOf" srcId="{4BD69C0B-63DC-410E-A300-FAA52AB0E40D}" destId="{101CBC22-0482-4727-9D99-9249F86F35A1}" srcOrd="0" destOrd="0" presId="urn:microsoft.com/office/officeart/2005/8/layout/hierarchy6"/>
    <dgm:cxn modelId="{7A5C2C04-F84B-42BF-8667-A4D1460936DB}" type="presOf" srcId="{7EFC40FB-72E9-4643-A40B-1A75C71B1BF9}" destId="{EE7005CC-D404-4704-A621-FEB2BAC8A67D}" srcOrd="0" destOrd="0" presId="urn:microsoft.com/office/officeart/2005/8/layout/hierarchy6"/>
    <dgm:cxn modelId="{D6367C4F-5DEC-448B-93EC-3FE91C835A98}" srcId="{7EFC40FB-72E9-4643-A40B-1A75C71B1BF9}" destId="{35781DA2-EC6B-4834-9CD0-E4093F14A612}" srcOrd="1" destOrd="0" parTransId="{1B38CC14-187F-4050-900A-B70A7E5D2EDE}" sibTransId="{50EA4629-0774-49F1-904C-26F11795A186}"/>
    <dgm:cxn modelId="{BB433E64-0DCE-471E-AF7C-DE1BA0B83C73}" type="presOf" srcId="{AA5EF7C0-7601-4168-9DC4-D6B60F307A3D}" destId="{E5CA8620-B7FB-4323-B48D-0B622B910FE4}" srcOrd="0" destOrd="0" presId="urn:microsoft.com/office/officeart/2005/8/layout/hierarchy6"/>
    <dgm:cxn modelId="{5FAD505B-D56D-4659-AA35-B92D5F8E2B42}" type="presOf" srcId="{6DD4394F-D96F-4157-91BB-E073D784EB9F}" destId="{F66780B1-134F-4901-A0F3-302CDE1E4DAB}" srcOrd="0" destOrd="0" presId="urn:microsoft.com/office/officeart/2005/8/layout/hierarchy6"/>
    <dgm:cxn modelId="{8C2A929C-70B5-4C65-A722-7C95A651B90F}" srcId="{82D167E0-2024-4BDB-B24C-4793E873774F}" destId="{4BD69C0B-63DC-410E-A300-FAA52AB0E40D}" srcOrd="1" destOrd="0" parTransId="{6F3F4529-A895-4F73-A8C4-BE5B6DDEE378}" sibTransId="{FC81B800-7B26-45ED-BD03-F6BC86A89062}"/>
    <dgm:cxn modelId="{836E4133-E7D1-4AC1-BA6C-8244ED17F573}" srcId="{7EFC40FB-72E9-4643-A40B-1A75C71B1BF9}" destId="{C63F3AB1-CECB-4EDD-8090-A3566BBC3E15}" srcOrd="0" destOrd="0" parTransId="{0D1F708D-0258-4358-9CE4-417167458C70}" sibTransId="{8E958191-C324-4799-B5EC-0F983C77271B}"/>
    <dgm:cxn modelId="{A465560B-32D0-4220-B68F-0FF8C8C1E124}" srcId="{C192C2E4-575E-4F70-B919-B88890E0B452}" destId="{F1B55DD4-2AC4-4684-B94E-1B2337FCA1CB}" srcOrd="1" destOrd="0" parTransId="{2CE432D8-4713-4558-A678-BFA0BAAE9468}" sibTransId="{FF7AE75F-6835-4722-95BE-22AC77F07808}"/>
    <dgm:cxn modelId="{8A361680-F0DE-40BE-9FB3-AE4E7B80B590}" type="presOf" srcId="{648DAEB2-5428-41E5-A204-C790D2A3C454}" destId="{3A292E35-55C9-4CFD-84FB-2B636403FF96}" srcOrd="0" destOrd="0" presId="urn:microsoft.com/office/officeart/2005/8/layout/hierarchy6"/>
    <dgm:cxn modelId="{3F9AEE3A-CB2E-4C9F-9205-B85EEA3274CC}" type="presOf" srcId="{2CE432D8-4713-4558-A678-BFA0BAAE9468}" destId="{CCB5BC4F-4325-4635-A5C9-E0312DB773F0}" srcOrd="0" destOrd="0" presId="urn:microsoft.com/office/officeart/2005/8/layout/hierarchy6"/>
    <dgm:cxn modelId="{E8428550-C24E-43DB-9665-2928A018E191}" type="presOf" srcId="{B7DB5B39-266E-40F5-8F18-54645E1A1383}" destId="{F26A9962-5C71-4E50-81D0-9B90DC8430AB}" srcOrd="0" destOrd="0" presId="urn:microsoft.com/office/officeart/2005/8/layout/hierarchy6"/>
    <dgm:cxn modelId="{240DA41F-D9F8-489F-8520-418B123AE1D3}" type="presOf" srcId="{D453C651-9045-4C1B-B479-537BE6A0400C}" destId="{864647F5-C2F0-4128-BA99-76120F4B727D}" srcOrd="0" destOrd="0" presId="urn:microsoft.com/office/officeart/2005/8/layout/hierarchy6"/>
    <dgm:cxn modelId="{01C5D927-0583-49F0-9807-D93DBE0AD684}" srcId="{C63F3AB1-CECB-4EDD-8090-A3566BBC3E15}" destId="{82D167E0-2024-4BDB-B24C-4793E873774F}" srcOrd="0" destOrd="0" parTransId="{9E6B17A8-4344-4DA6-883B-52AD5B448542}" sibTransId="{49AA85B2-267C-4580-A5B2-235CF28B06B2}"/>
    <dgm:cxn modelId="{2EDB92EB-5057-43FD-9D65-1BFFE8F62A73}" type="presOf" srcId="{C63F3AB1-CECB-4EDD-8090-A3566BBC3E15}" destId="{3F98B797-1F53-4033-96E2-7FA0CA164ED6}" srcOrd="0" destOrd="0" presId="urn:microsoft.com/office/officeart/2005/8/layout/hierarchy6"/>
    <dgm:cxn modelId="{FA2954DC-1A14-4975-825E-7E1FDD46CF7C}" type="presParOf" srcId="{3A292E35-55C9-4CFD-84FB-2B636403FF96}" destId="{74332670-55E4-4334-8505-350B1136D8A3}" srcOrd="0" destOrd="0" presId="urn:microsoft.com/office/officeart/2005/8/layout/hierarchy6"/>
    <dgm:cxn modelId="{7F881CA3-0D1D-4CC6-AF38-CA34AB87E881}" type="presParOf" srcId="{74332670-55E4-4334-8505-350B1136D8A3}" destId="{4F426FBB-1F40-4D04-863A-F2861D421FA5}" srcOrd="0" destOrd="0" presId="urn:microsoft.com/office/officeart/2005/8/layout/hierarchy6"/>
    <dgm:cxn modelId="{B3535583-1F24-4F83-86B1-6B07F566F41C}" type="presParOf" srcId="{4F426FBB-1F40-4D04-863A-F2861D421FA5}" destId="{80BEB460-6FB7-4DFD-AC91-FCA55609C6B9}" srcOrd="0" destOrd="0" presId="urn:microsoft.com/office/officeart/2005/8/layout/hierarchy6"/>
    <dgm:cxn modelId="{FC097872-874B-4552-A2E3-B93F5F02686D}" type="presParOf" srcId="{80BEB460-6FB7-4DFD-AC91-FCA55609C6B9}" destId="{EE7005CC-D404-4704-A621-FEB2BAC8A67D}" srcOrd="0" destOrd="0" presId="urn:microsoft.com/office/officeart/2005/8/layout/hierarchy6"/>
    <dgm:cxn modelId="{14CE1596-5DAF-45AD-B800-4E8D202496C3}" type="presParOf" srcId="{80BEB460-6FB7-4DFD-AC91-FCA55609C6B9}" destId="{0D67613D-BD8D-431B-B097-A606C702328A}" srcOrd="1" destOrd="0" presId="urn:microsoft.com/office/officeart/2005/8/layout/hierarchy6"/>
    <dgm:cxn modelId="{C42A3AFF-831F-4E55-9C18-996D83DDB7E7}" type="presParOf" srcId="{0D67613D-BD8D-431B-B097-A606C702328A}" destId="{B023A9CC-33E7-44E5-A8E3-DC890B7B189C}" srcOrd="0" destOrd="0" presId="urn:microsoft.com/office/officeart/2005/8/layout/hierarchy6"/>
    <dgm:cxn modelId="{6F9332B3-8412-49AF-8EF4-0B06BF5E730D}" type="presParOf" srcId="{0D67613D-BD8D-431B-B097-A606C702328A}" destId="{7C99F28B-B7D5-4135-8631-090098FDC4CB}" srcOrd="1" destOrd="0" presId="urn:microsoft.com/office/officeart/2005/8/layout/hierarchy6"/>
    <dgm:cxn modelId="{25C5DAA5-D6F7-4155-92BB-5F2EE5C90335}" type="presParOf" srcId="{7C99F28B-B7D5-4135-8631-090098FDC4CB}" destId="{3F98B797-1F53-4033-96E2-7FA0CA164ED6}" srcOrd="0" destOrd="0" presId="urn:microsoft.com/office/officeart/2005/8/layout/hierarchy6"/>
    <dgm:cxn modelId="{89611165-D877-489A-8203-BA085714C299}" type="presParOf" srcId="{7C99F28B-B7D5-4135-8631-090098FDC4CB}" destId="{1E373B60-E9E1-4EA6-BACC-43036F85955C}" srcOrd="1" destOrd="0" presId="urn:microsoft.com/office/officeart/2005/8/layout/hierarchy6"/>
    <dgm:cxn modelId="{50FED15E-6EFA-4833-9BFA-82AF45AE86C4}" type="presParOf" srcId="{1E373B60-E9E1-4EA6-BACC-43036F85955C}" destId="{782A0594-81AA-4C36-8FAD-F21F945AA836}" srcOrd="0" destOrd="0" presId="urn:microsoft.com/office/officeart/2005/8/layout/hierarchy6"/>
    <dgm:cxn modelId="{1668A6EC-FF52-45CC-BC3D-E2BE7022206F}" type="presParOf" srcId="{1E373B60-E9E1-4EA6-BACC-43036F85955C}" destId="{6EE16E26-6A82-40CC-9181-F1CE6519003C}" srcOrd="1" destOrd="0" presId="urn:microsoft.com/office/officeart/2005/8/layout/hierarchy6"/>
    <dgm:cxn modelId="{8ED9DFEF-BCD2-40D7-BF12-2A7194BDDC4B}" type="presParOf" srcId="{6EE16E26-6A82-40CC-9181-F1CE6519003C}" destId="{B1BB794D-C45E-4B79-9D0D-1C8861F7B70F}" srcOrd="0" destOrd="0" presId="urn:microsoft.com/office/officeart/2005/8/layout/hierarchy6"/>
    <dgm:cxn modelId="{0A17D21A-330D-4ACF-B82E-914410C92911}" type="presParOf" srcId="{6EE16E26-6A82-40CC-9181-F1CE6519003C}" destId="{B4524213-3E14-4D82-9FD5-8B7A77DB895C}" srcOrd="1" destOrd="0" presId="urn:microsoft.com/office/officeart/2005/8/layout/hierarchy6"/>
    <dgm:cxn modelId="{F77A8750-011E-4D81-84F8-47A2B0A4C093}" type="presParOf" srcId="{B4524213-3E14-4D82-9FD5-8B7A77DB895C}" destId="{A7130DAA-3FFE-41E8-A40B-3F63B9E0C89A}" srcOrd="0" destOrd="0" presId="urn:microsoft.com/office/officeart/2005/8/layout/hierarchy6"/>
    <dgm:cxn modelId="{5548C18F-8154-4998-9924-9DDCF96988F9}" type="presParOf" srcId="{B4524213-3E14-4D82-9FD5-8B7A77DB895C}" destId="{B297C9A6-0E29-46F6-9D0C-BB2CBFBDACA0}" srcOrd="1" destOrd="0" presId="urn:microsoft.com/office/officeart/2005/8/layout/hierarchy6"/>
    <dgm:cxn modelId="{C86F7197-1987-4A35-B032-9DFCFA6C88D2}" type="presParOf" srcId="{B297C9A6-0E29-46F6-9D0C-BB2CBFBDACA0}" destId="{9FDEBAFE-95D3-448C-ADCD-71A6B78E87CA}" srcOrd="0" destOrd="0" presId="urn:microsoft.com/office/officeart/2005/8/layout/hierarchy6"/>
    <dgm:cxn modelId="{6FB24C89-D568-4086-96CA-6EDE18E8F1E7}" type="presParOf" srcId="{B297C9A6-0E29-46F6-9D0C-BB2CBFBDACA0}" destId="{6ECFB587-199B-4F7E-931A-82EEB403D769}" srcOrd="1" destOrd="0" presId="urn:microsoft.com/office/officeart/2005/8/layout/hierarchy6"/>
    <dgm:cxn modelId="{3E483ED2-BC3E-48D6-BF49-167A891B2027}" type="presParOf" srcId="{B4524213-3E14-4D82-9FD5-8B7A77DB895C}" destId="{AEB5E2B5-7A2E-4CE2-B8C4-DDCFD5111F05}" srcOrd="2" destOrd="0" presId="urn:microsoft.com/office/officeart/2005/8/layout/hierarchy6"/>
    <dgm:cxn modelId="{78DD31AA-4F27-4727-8E26-EACBC9636C20}" type="presParOf" srcId="{B4524213-3E14-4D82-9FD5-8B7A77DB895C}" destId="{4DD63E13-8F9B-4577-AF84-5099BF8A2C9C}" srcOrd="3" destOrd="0" presId="urn:microsoft.com/office/officeart/2005/8/layout/hierarchy6"/>
    <dgm:cxn modelId="{AF17E5FF-3BEF-470D-BB68-136C174DDFC5}" type="presParOf" srcId="{4DD63E13-8F9B-4577-AF84-5099BF8A2C9C}" destId="{101CBC22-0482-4727-9D99-9249F86F35A1}" srcOrd="0" destOrd="0" presId="urn:microsoft.com/office/officeart/2005/8/layout/hierarchy6"/>
    <dgm:cxn modelId="{0D9955C1-DCA2-4042-BCFE-E15852FA0CE9}" type="presParOf" srcId="{4DD63E13-8F9B-4577-AF84-5099BF8A2C9C}" destId="{589E258F-C8E7-43CA-994C-46006F593BDA}" srcOrd="1" destOrd="0" presId="urn:microsoft.com/office/officeart/2005/8/layout/hierarchy6"/>
    <dgm:cxn modelId="{06F11C60-5922-4B0F-B3ED-8270BDF44743}" type="presParOf" srcId="{B4524213-3E14-4D82-9FD5-8B7A77DB895C}" destId="{4C0CBCAF-3977-41C9-B863-DF147EE8C3FF}" srcOrd="4" destOrd="0" presId="urn:microsoft.com/office/officeart/2005/8/layout/hierarchy6"/>
    <dgm:cxn modelId="{BC130296-E190-4543-A13A-7CA6CF8DF21C}" type="presParOf" srcId="{B4524213-3E14-4D82-9FD5-8B7A77DB895C}" destId="{68783EA1-72DF-438F-87E5-EF7BB6DF316B}" srcOrd="5" destOrd="0" presId="urn:microsoft.com/office/officeart/2005/8/layout/hierarchy6"/>
    <dgm:cxn modelId="{9A566A1C-E37D-43FC-9167-55951681BFEF}" type="presParOf" srcId="{68783EA1-72DF-438F-87E5-EF7BB6DF316B}" destId="{F311E93B-91D0-4D1B-B15D-308C2B46730B}" srcOrd="0" destOrd="0" presId="urn:microsoft.com/office/officeart/2005/8/layout/hierarchy6"/>
    <dgm:cxn modelId="{DC7B8F48-F1CB-4FDF-9BB7-F049F1502017}" type="presParOf" srcId="{68783EA1-72DF-438F-87E5-EF7BB6DF316B}" destId="{A191CA30-1BFD-4BCC-8771-2A505DAE5088}" srcOrd="1" destOrd="0" presId="urn:microsoft.com/office/officeart/2005/8/layout/hierarchy6"/>
    <dgm:cxn modelId="{572CFD3A-3388-4149-B431-2DB2E508D90D}" type="presParOf" srcId="{B4524213-3E14-4D82-9FD5-8B7A77DB895C}" destId="{12AB6DA9-5E29-4254-B258-971465FB6795}" srcOrd="6" destOrd="0" presId="urn:microsoft.com/office/officeart/2005/8/layout/hierarchy6"/>
    <dgm:cxn modelId="{3FA8AB60-343F-423C-BE37-37A33BB13162}" type="presParOf" srcId="{B4524213-3E14-4D82-9FD5-8B7A77DB895C}" destId="{D1A22608-CA27-435A-BC66-5117274447C7}" srcOrd="7" destOrd="0" presId="urn:microsoft.com/office/officeart/2005/8/layout/hierarchy6"/>
    <dgm:cxn modelId="{3783E0AE-906D-47DE-A572-36EE52F9B2C8}" type="presParOf" srcId="{D1A22608-CA27-435A-BC66-5117274447C7}" destId="{6A671820-C9A2-4700-8BF9-CFAAD112BCE8}" srcOrd="0" destOrd="0" presId="urn:microsoft.com/office/officeart/2005/8/layout/hierarchy6"/>
    <dgm:cxn modelId="{B4B9E909-085F-4176-A795-B0456E033C3A}" type="presParOf" srcId="{D1A22608-CA27-435A-BC66-5117274447C7}" destId="{DBCFB95F-4E08-4FCF-9CD1-51388DBB799D}" srcOrd="1" destOrd="0" presId="urn:microsoft.com/office/officeart/2005/8/layout/hierarchy6"/>
    <dgm:cxn modelId="{79EF5104-964A-448B-BFBB-6FC2D8F46736}" type="presParOf" srcId="{1E373B60-E9E1-4EA6-BACC-43036F85955C}" destId="{3BD7B4E4-4885-4D27-8C1C-46830A0AE005}" srcOrd="2" destOrd="0" presId="urn:microsoft.com/office/officeart/2005/8/layout/hierarchy6"/>
    <dgm:cxn modelId="{98407786-BA0D-47F4-8D45-6BFA599C5242}" type="presParOf" srcId="{1E373B60-E9E1-4EA6-BACC-43036F85955C}" destId="{086E5EC7-0A60-4D89-B152-D219B1543EC5}" srcOrd="3" destOrd="0" presId="urn:microsoft.com/office/officeart/2005/8/layout/hierarchy6"/>
    <dgm:cxn modelId="{E918DF35-62F6-49C0-857D-D6D114362A17}" type="presParOf" srcId="{086E5EC7-0A60-4D89-B152-D219B1543EC5}" destId="{B27D5EDA-B52D-4DC9-B2BD-9AB6D7C4A386}" srcOrd="0" destOrd="0" presId="urn:microsoft.com/office/officeart/2005/8/layout/hierarchy6"/>
    <dgm:cxn modelId="{37683B21-AF57-4249-875E-A397E1C93E30}" type="presParOf" srcId="{086E5EC7-0A60-4D89-B152-D219B1543EC5}" destId="{9E87B302-52D1-49CC-BE58-800081E05DDF}" srcOrd="1" destOrd="0" presId="urn:microsoft.com/office/officeart/2005/8/layout/hierarchy6"/>
    <dgm:cxn modelId="{32924645-6E6F-48F4-B3C1-97067DE967AE}" type="presParOf" srcId="{9E87B302-52D1-49CC-BE58-800081E05DDF}" destId="{864647F5-C2F0-4128-BA99-76120F4B727D}" srcOrd="0" destOrd="0" presId="urn:microsoft.com/office/officeart/2005/8/layout/hierarchy6"/>
    <dgm:cxn modelId="{D97C0448-FD83-4FEF-A5D8-81C5FC9089EE}" type="presParOf" srcId="{9E87B302-52D1-49CC-BE58-800081E05DDF}" destId="{913967F8-E5AC-49C9-9B46-9DB06AE7DFC5}" srcOrd="1" destOrd="0" presId="urn:microsoft.com/office/officeart/2005/8/layout/hierarchy6"/>
    <dgm:cxn modelId="{B25163A8-57F0-4D84-AEE4-94F94F0DC425}" type="presParOf" srcId="{913967F8-E5AC-49C9-9B46-9DB06AE7DFC5}" destId="{4C259CA4-A4A5-4461-AB30-A8B721B61256}" srcOrd="0" destOrd="0" presId="urn:microsoft.com/office/officeart/2005/8/layout/hierarchy6"/>
    <dgm:cxn modelId="{A5642868-E1B0-4E88-93E6-1B5DAE617461}" type="presParOf" srcId="{913967F8-E5AC-49C9-9B46-9DB06AE7DFC5}" destId="{DED6F4D6-BF1F-4AAA-9480-8D2496454644}" srcOrd="1" destOrd="0" presId="urn:microsoft.com/office/officeart/2005/8/layout/hierarchy6"/>
    <dgm:cxn modelId="{87E60F05-AC00-4766-9FB7-4BBF7E872D04}" type="presParOf" srcId="{1E373B60-E9E1-4EA6-BACC-43036F85955C}" destId="{F66780B1-134F-4901-A0F3-302CDE1E4DAB}" srcOrd="4" destOrd="0" presId="urn:microsoft.com/office/officeart/2005/8/layout/hierarchy6"/>
    <dgm:cxn modelId="{A3E0EAA0-4AB1-4DD6-815E-6D8765696C63}" type="presParOf" srcId="{1E373B60-E9E1-4EA6-BACC-43036F85955C}" destId="{3CC08A6E-DC18-4C4F-BD3E-A9F10A50877B}" srcOrd="5" destOrd="0" presId="urn:microsoft.com/office/officeart/2005/8/layout/hierarchy6"/>
    <dgm:cxn modelId="{EF5FB30C-9551-4A48-87EE-B0D687D16078}" type="presParOf" srcId="{3CC08A6E-DC18-4C4F-BD3E-A9F10A50877B}" destId="{B5227878-860D-4DB4-8879-CA58B08F3A08}" srcOrd="0" destOrd="0" presId="urn:microsoft.com/office/officeart/2005/8/layout/hierarchy6"/>
    <dgm:cxn modelId="{632DDCB9-9772-4A73-A9C3-8537804239C9}" type="presParOf" srcId="{3CC08A6E-DC18-4C4F-BD3E-A9F10A50877B}" destId="{6F0F4354-6F22-4DCC-996A-A4E70D5A4299}" srcOrd="1" destOrd="0" presId="urn:microsoft.com/office/officeart/2005/8/layout/hierarchy6"/>
    <dgm:cxn modelId="{50ECBF9B-A5FC-45FC-98BA-1F5771732669}" type="presParOf" srcId="{6F0F4354-6F22-4DCC-996A-A4E70D5A4299}" destId="{0DE283D5-E48D-49A6-8A82-D5201CED639C}" srcOrd="0" destOrd="0" presId="urn:microsoft.com/office/officeart/2005/8/layout/hierarchy6"/>
    <dgm:cxn modelId="{97722886-F3F1-4CC0-AC52-7CBEC3D33746}" type="presParOf" srcId="{6F0F4354-6F22-4DCC-996A-A4E70D5A4299}" destId="{558E31CC-B0DD-4FE1-BA2C-D2E2C4AFC4FA}" srcOrd="1" destOrd="0" presId="urn:microsoft.com/office/officeart/2005/8/layout/hierarchy6"/>
    <dgm:cxn modelId="{4DD7E515-0464-40D0-8FBF-9E0C8A1B51B5}" type="presParOf" srcId="{558E31CC-B0DD-4FE1-BA2C-D2E2C4AFC4FA}" destId="{3FB1C74B-CBEC-4729-ABEB-97D62E57D67C}" srcOrd="0" destOrd="0" presId="urn:microsoft.com/office/officeart/2005/8/layout/hierarchy6"/>
    <dgm:cxn modelId="{50494822-45C3-4B1B-BB61-5A63ECCC35CD}" type="presParOf" srcId="{558E31CC-B0DD-4FE1-BA2C-D2E2C4AFC4FA}" destId="{EF0FF2E9-785C-47AC-881F-9DDA5776AC24}" srcOrd="1" destOrd="0" presId="urn:microsoft.com/office/officeart/2005/8/layout/hierarchy6"/>
    <dgm:cxn modelId="{8520C5B5-A44D-4A12-8D9C-E9924684D2DC}" type="presParOf" srcId="{6F0F4354-6F22-4DCC-996A-A4E70D5A4299}" destId="{CCB5BC4F-4325-4635-A5C9-E0312DB773F0}" srcOrd="2" destOrd="0" presId="urn:microsoft.com/office/officeart/2005/8/layout/hierarchy6"/>
    <dgm:cxn modelId="{5772C944-5B3E-4C18-8095-CD5616948489}" type="presParOf" srcId="{6F0F4354-6F22-4DCC-996A-A4E70D5A4299}" destId="{DC9126F8-3129-4CB8-B39D-B82B8B6ADE1E}" srcOrd="3" destOrd="0" presId="urn:microsoft.com/office/officeart/2005/8/layout/hierarchy6"/>
    <dgm:cxn modelId="{89929059-3626-4B87-B87B-C0DBF4678F65}" type="presParOf" srcId="{DC9126F8-3129-4CB8-B39D-B82B8B6ADE1E}" destId="{CAF33BDD-6B59-4FCB-8E10-2CD14AD690FC}" srcOrd="0" destOrd="0" presId="urn:microsoft.com/office/officeart/2005/8/layout/hierarchy6"/>
    <dgm:cxn modelId="{062B5F92-4A05-4138-8096-2604BB5092C1}" type="presParOf" srcId="{DC9126F8-3129-4CB8-B39D-B82B8B6ADE1E}" destId="{BABCFD13-3213-446B-A5D1-8A0E99232C25}" srcOrd="1" destOrd="0" presId="urn:microsoft.com/office/officeart/2005/8/layout/hierarchy6"/>
    <dgm:cxn modelId="{ACBA7F6C-CFAB-4605-BF7F-19C1CBB220CE}" type="presParOf" srcId="{0D67613D-BD8D-431B-B097-A606C702328A}" destId="{8CFFB4DA-8480-4CBE-9DA8-D0189FFEE730}" srcOrd="2" destOrd="0" presId="urn:microsoft.com/office/officeart/2005/8/layout/hierarchy6"/>
    <dgm:cxn modelId="{87B4E7B7-2AB8-4374-B5B0-1E2C8E45E039}" type="presParOf" srcId="{0D67613D-BD8D-431B-B097-A606C702328A}" destId="{57D8667E-19E9-4948-9E06-CD1A93F8827B}" srcOrd="3" destOrd="0" presId="urn:microsoft.com/office/officeart/2005/8/layout/hierarchy6"/>
    <dgm:cxn modelId="{42F9D4E4-FFFA-40A4-9F8A-A433A63F7C1B}" type="presParOf" srcId="{57D8667E-19E9-4948-9E06-CD1A93F8827B}" destId="{81DE6E9D-E7C4-4552-982A-EB64DB6B5D5B}" srcOrd="0" destOrd="0" presId="urn:microsoft.com/office/officeart/2005/8/layout/hierarchy6"/>
    <dgm:cxn modelId="{91B1ADAF-7C4E-4E88-B128-A7775A3F1931}" type="presParOf" srcId="{57D8667E-19E9-4948-9E06-CD1A93F8827B}" destId="{90D9C440-86AB-4157-816C-B1D9BFE476ED}" srcOrd="1" destOrd="0" presId="urn:microsoft.com/office/officeart/2005/8/layout/hierarchy6"/>
    <dgm:cxn modelId="{E2E36663-E9FA-42CF-8054-D5A6A1D7A1FF}" type="presParOf" srcId="{90D9C440-86AB-4157-816C-B1D9BFE476ED}" destId="{E5CA8620-B7FB-4323-B48D-0B622B910FE4}" srcOrd="0" destOrd="0" presId="urn:microsoft.com/office/officeart/2005/8/layout/hierarchy6"/>
    <dgm:cxn modelId="{B456915E-9C52-4CA5-A227-CA0632ED1D54}" type="presParOf" srcId="{90D9C440-86AB-4157-816C-B1D9BFE476ED}" destId="{C942DE33-DF2B-436C-B47B-E9C48AD8E4E7}" srcOrd="1" destOrd="0" presId="urn:microsoft.com/office/officeart/2005/8/layout/hierarchy6"/>
    <dgm:cxn modelId="{AFEF04C7-18B1-4173-9D04-9805942AE241}" type="presParOf" srcId="{C942DE33-DF2B-436C-B47B-E9C48AD8E4E7}" destId="{F26A9962-5C71-4E50-81D0-9B90DC8430AB}" srcOrd="0" destOrd="0" presId="urn:microsoft.com/office/officeart/2005/8/layout/hierarchy6"/>
    <dgm:cxn modelId="{CCC9088C-7AEF-4B21-B3EF-94368E24BD56}" type="presParOf" srcId="{C942DE33-DF2B-436C-B47B-E9C48AD8E4E7}" destId="{E09CC357-BB87-44ED-A922-8086B0425AE0}" srcOrd="1" destOrd="0" presId="urn:microsoft.com/office/officeart/2005/8/layout/hierarchy6"/>
    <dgm:cxn modelId="{5E11262F-A9DB-4013-870F-4AC22090AA95}" type="presParOf" srcId="{3A292E35-55C9-4CFD-84FB-2B636403FF96}" destId="{8297561A-2548-46AB-B2F3-236AC0191C0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6447740-E8F4-48F7-A389-C2D32D638FCE}" type="doc">
      <dgm:prSet loTypeId="urn:microsoft.com/office/officeart/2005/8/layout/cycle3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A47261E-C443-43D5-9E2B-FDA3184D9920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500" dirty="0" smtClean="0"/>
            <a:t>GOBERNANZA</a:t>
          </a:r>
        </a:p>
      </dgm:t>
    </dgm:pt>
    <dgm:pt modelId="{F6D53B71-D76F-4B2F-AFCD-210C242C3038}" type="parTrans" cxnId="{D3D96E82-C2BC-4E49-922F-7DA15B909DDE}">
      <dgm:prSet/>
      <dgm:spPr/>
      <dgm:t>
        <a:bodyPr/>
        <a:lstStyle/>
        <a:p>
          <a:endParaRPr lang="es-ES"/>
        </a:p>
      </dgm:t>
    </dgm:pt>
    <dgm:pt modelId="{AFDC3EE2-0869-4D08-85EB-381BB5C5E6BC}" type="sibTrans" cxnId="{D3D96E82-C2BC-4E49-922F-7DA15B909DDE}">
      <dgm:prSet/>
      <dgm:spPr/>
      <dgm:t>
        <a:bodyPr/>
        <a:lstStyle/>
        <a:p>
          <a:endParaRPr lang="es-ES" dirty="0"/>
        </a:p>
      </dgm:t>
    </dgm:pt>
    <dgm:pt modelId="{BF5203C7-6169-40A2-AD34-049EDACB8491}">
      <dgm:prSet phldrT="[Texto]" custT="1"/>
      <dgm:spPr>
        <a:solidFill>
          <a:srgbClr val="547DB6"/>
        </a:solidFill>
      </dgm:spPr>
      <dgm:t>
        <a:bodyPr/>
        <a:lstStyle/>
        <a:p>
          <a:r>
            <a:rPr lang="es-ES" sz="500" dirty="0" smtClean="0"/>
            <a:t>ANALISIS DEL SISTEMA DE INNOVACIÓN </a:t>
          </a:r>
        </a:p>
      </dgm:t>
    </dgm:pt>
    <dgm:pt modelId="{96C3577B-B7ED-460E-B228-702B661B71A7}" type="parTrans" cxnId="{E7D473C3-B04A-43FF-B2A7-ADAD38FF6D63}">
      <dgm:prSet/>
      <dgm:spPr/>
      <dgm:t>
        <a:bodyPr/>
        <a:lstStyle/>
        <a:p>
          <a:endParaRPr lang="es-ES"/>
        </a:p>
      </dgm:t>
    </dgm:pt>
    <dgm:pt modelId="{7C98B907-D3A1-48B8-9E05-D5D393739F9E}" type="sibTrans" cxnId="{E7D473C3-B04A-43FF-B2A7-ADAD38FF6D63}">
      <dgm:prSet/>
      <dgm:spPr/>
      <dgm:t>
        <a:bodyPr/>
        <a:lstStyle/>
        <a:p>
          <a:endParaRPr lang="es-ES"/>
        </a:p>
      </dgm:t>
    </dgm:pt>
    <dgm:pt modelId="{446BABA6-C0B7-4C67-BEFA-AF08C0C0D0C3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DESCUBRIMIENTO EMPRENDEDOR</a:t>
          </a:r>
        </a:p>
      </dgm:t>
    </dgm:pt>
    <dgm:pt modelId="{35C623D9-F12D-44BA-AE24-6733CC716CE2}" type="parTrans" cxnId="{4F4C3694-0C8B-4404-B999-698446769B1B}">
      <dgm:prSet/>
      <dgm:spPr/>
      <dgm:t>
        <a:bodyPr/>
        <a:lstStyle/>
        <a:p>
          <a:endParaRPr lang="es-ES"/>
        </a:p>
      </dgm:t>
    </dgm:pt>
    <dgm:pt modelId="{CB21E47A-09F9-4093-93B3-6CDF2DDB7761}" type="sibTrans" cxnId="{4F4C3694-0C8B-4404-B999-698446769B1B}">
      <dgm:prSet/>
      <dgm:spPr/>
      <dgm:t>
        <a:bodyPr/>
        <a:lstStyle/>
        <a:p>
          <a:endParaRPr lang="es-ES"/>
        </a:p>
      </dgm:t>
    </dgm:pt>
    <dgm:pt modelId="{3B5A0345-E08F-45B8-92AB-3D2D573B52A5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PRIORIZACIÓN</a:t>
          </a:r>
        </a:p>
      </dgm:t>
    </dgm:pt>
    <dgm:pt modelId="{4F240589-05C6-4B1E-801E-DAE7E6EA22B8}" type="parTrans" cxnId="{9E780672-D586-4E53-91BA-CA241A776441}">
      <dgm:prSet/>
      <dgm:spPr/>
      <dgm:t>
        <a:bodyPr/>
        <a:lstStyle/>
        <a:p>
          <a:endParaRPr lang="es-ES"/>
        </a:p>
      </dgm:t>
    </dgm:pt>
    <dgm:pt modelId="{70C2F17A-6CE4-4034-AB03-DB32B6F8F445}" type="sibTrans" cxnId="{9E780672-D586-4E53-91BA-CA241A776441}">
      <dgm:prSet/>
      <dgm:spPr/>
      <dgm:t>
        <a:bodyPr/>
        <a:lstStyle/>
        <a:p>
          <a:endParaRPr lang="es-ES"/>
        </a:p>
      </dgm:t>
    </dgm:pt>
    <dgm:pt modelId="{9EB1CF95-F3CF-45EB-A3DC-BB3C9D1BDF68}">
      <dgm:prSet phldrT="[Texto]" custT="1"/>
      <dgm:spPr>
        <a:solidFill>
          <a:srgbClr val="FF3300">
            <a:alpha val="88235"/>
          </a:srgbClr>
        </a:solidFill>
      </dgm:spPr>
      <dgm:t>
        <a:bodyPr/>
        <a:lstStyle/>
        <a:p>
          <a:r>
            <a:rPr lang="es-ES" sz="500" dirty="0" smtClean="0"/>
            <a:t>POLÍTICAS Y SISTEMA DE EVALUACIÓN </a:t>
          </a:r>
          <a:endParaRPr lang="es-ES" sz="500" dirty="0"/>
        </a:p>
      </dgm:t>
    </dgm:pt>
    <dgm:pt modelId="{7E5D71A3-71BA-41C9-941B-A99A58FCD5A8}" type="parTrans" cxnId="{84EB6BF4-9F57-4E14-961B-164BF260E0AD}">
      <dgm:prSet/>
      <dgm:spPr/>
      <dgm:t>
        <a:bodyPr/>
        <a:lstStyle/>
        <a:p>
          <a:endParaRPr lang="es-ES"/>
        </a:p>
      </dgm:t>
    </dgm:pt>
    <dgm:pt modelId="{410F0E0D-BEA0-4F61-9DAE-6216D46E5FB6}" type="sibTrans" cxnId="{84EB6BF4-9F57-4E14-961B-164BF260E0AD}">
      <dgm:prSet/>
      <dgm:spPr/>
      <dgm:t>
        <a:bodyPr/>
        <a:lstStyle/>
        <a:p>
          <a:endParaRPr lang="es-ES"/>
        </a:p>
      </dgm:t>
    </dgm:pt>
    <dgm:pt modelId="{B5843217-460E-4A1C-8EF9-49466922BB3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500" dirty="0" smtClean="0"/>
            <a:t>VISIÓN</a:t>
          </a:r>
        </a:p>
      </dgm:t>
    </dgm:pt>
    <dgm:pt modelId="{877B9FEF-3338-46BE-A5AE-F23E3C3A9F27}" type="parTrans" cxnId="{EC4196EA-D8F2-4391-BA39-9C76901DFFE6}">
      <dgm:prSet/>
      <dgm:spPr/>
      <dgm:t>
        <a:bodyPr/>
        <a:lstStyle/>
        <a:p>
          <a:endParaRPr lang="es-ES"/>
        </a:p>
      </dgm:t>
    </dgm:pt>
    <dgm:pt modelId="{FFD3B7FF-CF9C-451B-A40A-2866BB9C78D6}" type="sibTrans" cxnId="{EC4196EA-D8F2-4391-BA39-9C76901DFFE6}">
      <dgm:prSet/>
      <dgm:spPr/>
      <dgm:t>
        <a:bodyPr/>
        <a:lstStyle/>
        <a:p>
          <a:endParaRPr lang="es-ES"/>
        </a:p>
      </dgm:t>
    </dgm:pt>
    <dgm:pt modelId="{C5C57EA9-D144-4496-A65E-9649E6A66C32}" type="pres">
      <dgm:prSet presAssocID="{06447740-E8F4-48F7-A389-C2D32D638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BDB072-4ACC-40E2-A11E-BCFDBD05F16A}" type="pres">
      <dgm:prSet presAssocID="{06447740-E8F4-48F7-A389-C2D32D638FCE}" presName="cycle" presStyleCnt="0"/>
      <dgm:spPr/>
    </dgm:pt>
    <dgm:pt modelId="{C556B71B-6212-418D-8BB2-99FE0D79E891}" type="pres">
      <dgm:prSet presAssocID="{DA47261E-C443-43D5-9E2B-FDA3184D992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9A01-919D-42C3-9B0B-082117D3F319}" type="pres">
      <dgm:prSet presAssocID="{AFDC3EE2-0869-4D08-85EB-381BB5C5E6B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6DE6793-575F-45AD-BD26-71DDF3D439E6}" type="pres">
      <dgm:prSet presAssocID="{BF5203C7-6169-40A2-AD34-049EDACB8491}" presName="nodeFollowingNodes" presStyleLbl="node1" presStyleIdx="1" presStyleCnt="6" custRadScaleRad="96843" custRadScaleInc="66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A7FFE-685D-4512-8AEF-18A7680A287A}" type="pres">
      <dgm:prSet presAssocID="{446BABA6-C0B7-4C67-BEFA-AF08C0C0D0C3}" presName="nodeFollowingNodes" presStyleLbl="node1" presStyleIdx="2" presStyleCnt="6" custScaleX="110194" custRadScaleRad="95259" custRadScaleInc="-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38369-67D4-4345-9986-AC8E21537F43}" type="pres">
      <dgm:prSet presAssocID="{B5843217-460E-4A1C-8EF9-49466922BB3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1712-9664-467A-BA3C-0E4DAAC3CCD9}" type="pres">
      <dgm:prSet presAssocID="{3B5A0345-E08F-45B8-92AB-3D2D573B52A5}" presName="nodeFollowingNodes" presStyleLbl="node1" presStyleIdx="4" presStyleCnt="6" custRadScaleRad="95259" custRadScaleInc="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6813D-C538-4F16-8C38-036743EB03FF}" type="pres">
      <dgm:prSet presAssocID="{9EB1CF95-F3CF-45EB-A3DC-BB3C9D1BDF68}" presName="nodeFollowingNodes" presStyleLbl="node1" presStyleIdx="5" presStyleCnt="6" custRadScaleRad="102180" custRadScaleInc="-116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5A86E5-564E-48CB-B14A-19109E7C93D4}" type="presOf" srcId="{AFDC3EE2-0869-4D08-85EB-381BB5C5E6BC}" destId="{D1AA9A01-919D-42C3-9B0B-082117D3F319}" srcOrd="0" destOrd="0" presId="urn:microsoft.com/office/officeart/2005/8/layout/cycle3"/>
    <dgm:cxn modelId="{77DC0245-779F-446D-A02C-907A37D44680}" type="presOf" srcId="{BF5203C7-6169-40A2-AD34-049EDACB8491}" destId="{56DE6793-575F-45AD-BD26-71DDF3D439E6}" srcOrd="0" destOrd="0" presId="urn:microsoft.com/office/officeart/2005/8/layout/cycle3"/>
    <dgm:cxn modelId="{C8DC6F9D-313D-4C03-BFB7-4FEE85635126}" type="presOf" srcId="{3B5A0345-E08F-45B8-92AB-3D2D573B52A5}" destId="{AF4A1712-9664-467A-BA3C-0E4DAAC3CCD9}" srcOrd="0" destOrd="0" presId="urn:microsoft.com/office/officeart/2005/8/layout/cycle3"/>
    <dgm:cxn modelId="{9E780672-D586-4E53-91BA-CA241A776441}" srcId="{06447740-E8F4-48F7-A389-C2D32D638FCE}" destId="{3B5A0345-E08F-45B8-92AB-3D2D573B52A5}" srcOrd="4" destOrd="0" parTransId="{4F240589-05C6-4B1E-801E-DAE7E6EA22B8}" sibTransId="{70C2F17A-6CE4-4034-AB03-DB32B6F8F445}"/>
    <dgm:cxn modelId="{EC4196EA-D8F2-4391-BA39-9C76901DFFE6}" srcId="{06447740-E8F4-48F7-A389-C2D32D638FCE}" destId="{B5843217-460E-4A1C-8EF9-49466922BB34}" srcOrd="3" destOrd="0" parTransId="{877B9FEF-3338-46BE-A5AE-F23E3C3A9F27}" sibTransId="{FFD3B7FF-CF9C-451B-A40A-2866BB9C78D6}"/>
    <dgm:cxn modelId="{2C763217-8F15-4390-952E-52E95B845B57}" type="presOf" srcId="{B5843217-460E-4A1C-8EF9-49466922BB34}" destId="{3BD38369-67D4-4345-9986-AC8E21537F43}" srcOrd="0" destOrd="0" presId="urn:microsoft.com/office/officeart/2005/8/layout/cycle3"/>
    <dgm:cxn modelId="{7C4EABE7-CC59-4E13-AE07-96E2A1A02802}" type="presOf" srcId="{06447740-E8F4-48F7-A389-C2D32D638FCE}" destId="{C5C57EA9-D144-4496-A65E-9649E6A66C32}" srcOrd="0" destOrd="0" presId="urn:microsoft.com/office/officeart/2005/8/layout/cycle3"/>
    <dgm:cxn modelId="{84EB6BF4-9F57-4E14-961B-164BF260E0AD}" srcId="{06447740-E8F4-48F7-A389-C2D32D638FCE}" destId="{9EB1CF95-F3CF-45EB-A3DC-BB3C9D1BDF68}" srcOrd="5" destOrd="0" parTransId="{7E5D71A3-71BA-41C9-941B-A99A58FCD5A8}" sibTransId="{410F0E0D-BEA0-4F61-9DAE-6216D46E5FB6}"/>
    <dgm:cxn modelId="{E7D473C3-B04A-43FF-B2A7-ADAD38FF6D63}" srcId="{06447740-E8F4-48F7-A389-C2D32D638FCE}" destId="{BF5203C7-6169-40A2-AD34-049EDACB8491}" srcOrd="1" destOrd="0" parTransId="{96C3577B-B7ED-460E-B228-702B661B71A7}" sibTransId="{7C98B907-D3A1-48B8-9E05-D5D393739F9E}"/>
    <dgm:cxn modelId="{EDCE69D1-C792-4507-86F2-3B7F93EEB80B}" type="presOf" srcId="{DA47261E-C443-43D5-9E2B-FDA3184D9920}" destId="{C556B71B-6212-418D-8BB2-99FE0D79E891}" srcOrd="0" destOrd="0" presId="urn:microsoft.com/office/officeart/2005/8/layout/cycle3"/>
    <dgm:cxn modelId="{D3D96E82-C2BC-4E49-922F-7DA15B909DDE}" srcId="{06447740-E8F4-48F7-A389-C2D32D638FCE}" destId="{DA47261E-C443-43D5-9E2B-FDA3184D9920}" srcOrd="0" destOrd="0" parTransId="{F6D53B71-D76F-4B2F-AFCD-210C242C3038}" sibTransId="{AFDC3EE2-0869-4D08-85EB-381BB5C5E6BC}"/>
    <dgm:cxn modelId="{4F72F719-7D4E-4130-9548-724EA014E5AF}" type="presOf" srcId="{9EB1CF95-F3CF-45EB-A3DC-BB3C9D1BDF68}" destId="{3A66813D-C538-4F16-8C38-036743EB03FF}" srcOrd="0" destOrd="0" presId="urn:microsoft.com/office/officeart/2005/8/layout/cycle3"/>
    <dgm:cxn modelId="{3570FF98-CAFC-4857-9375-0B9AF0200302}" type="presOf" srcId="{446BABA6-C0B7-4C67-BEFA-AF08C0C0D0C3}" destId="{61EA7FFE-685D-4512-8AEF-18A7680A287A}" srcOrd="0" destOrd="0" presId="urn:microsoft.com/office/officeart/2005/8/layout/cycle3"/>
    <dgm:cxn modelId="{4F4C3694-0C8B-4404-B999-698446769B1B}" srcId="{06447740-E8F4-48F7-A389-C2D32D638FCE}" destId="{446BABA6-C0B7-4C67-BEFA-AF08C0C0D0C3}" srcOrd="2" destOrd="0" parTransId="{35C623D9-F12D-44BA-AE24-6733CC716CE2}" sibTransId="{CB21E47A-09F9-4093-93B3-6CDF2DDB7761}"/>
    <dgm:cxn modelId="{27B21E89-15FF-4847-BEBD-32BE7B6809E6}" type="presParOf" srcId="{C5C57EA9-D144-4496-A65E-9649E6A66C32}" destId="{11BDB072-4ACC-40E2-A11E-BCFDBD05F16A}" srcOrd="0" destOrd="0" presId="urn:microsoft.com/office/officeart/2005/8/layout/cycle3"/>
    <dgm:cxn modelId="{0CE7B791-559A-4951-B697-3CCEFF72383B}" type="presParOf" srcId="{11BDB072-4ACC-40E2-A11E-BCFDBD05F16A}" destId="{C556B71B-6212-418D-8BB2-99FE0D79E891}" srcOrd="0" destOrd="0" presId="urn:microsoft.com/office/officeart/2005/8/layout/cycle3"/>
    <dgm:cxn modelId="{2BFDA02C-7EFE-4F54-A0B6-F1F29A7D46DE}" type="presParOf" srcId="{11BDB072-4ACC-40E2-A11E-BCFDBD05F16A}" destId="{D1AA9A01-919D-42C3-9B0B-082117D3F319}" srcOrd="1" destOrd="0" presId="urn:microsoft.com/office/officeart/2005/8/layout/cycle3"/>
    <dgm:cxn modelId="{25BD95AF-17AD-4F30-889C-AA731090742F}" type="presParOf" srcId="{11BDB072-4ACC-40E2-A11E-BCFDBD05F16A}" destId="{56DE6793-575F-45AD-BD26-71DDF3D439E6}" srcOrd="2" destOrd="0" presId="urn:microsoft.com/office/officeart/2005/8/layout/cycle3"/>
    <dgm:cxn modelId="{7E3EDE9A-FFDC-4DA2-BC81-8945251B5DAE}" type="presParOf" srcId="{11BDB072-4ACC-40E2-A11E-BCFDBD05F16A}" destId="{61EA7FFE-685D-4512-8AEF-18A7680A287A}" srcOrd="3" destOrd="0" presId="urn:microsoft.com/office/officeart/2005/8/layout/cycle3"/>
    <dgm:cxn modelId="{C246B9A5-2F8E-4946-8440-879E83D6B387}" type="presParOf" srcId="{11BDB072-4ACC-40E2-A11E-BCFDBD05F16A}" destId="{3BD38369-67D4-4345-9986-AC8E21537F43}" srcOrd="4" destOrd="0" presId="urn:microsoft.com/office/officeart/2005/8/layout/cycle3"/>
    <dgm:cxn modelId="{D0B11246-C301-4E00-91F0-3A9B945B6ED0}" type="presParOf" srcId="{11BDB072-4ACC-40E2-A11E-BCFDBD05F16A}" destId="{AF4A1712-9664-467A-BA3C-0E4DAAC3CCD9}" srcOrd="5" destOrd="0" presId="urn:microsoft.com/office/officeart/2005/8/layout/cycle3"/>
    <dgm:cxn modelId="{6F0B5DC3-5152-427A-BF53-4DFE5F54B9B4}" type="presParOf" srcId="{11BDB072-4ACC-40E2-A11E-BCFDBD05F16A}" destId="{3A66813D-C538-4F16-8C38-036743EB03FF}" srcOrd="6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26DA601-366E-48AE-A684-1F80352ABF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FED896A-23FE-4272-BCAC-994B3F3DF41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s-ES" dirty="0" smtClean="0">
              <a:solidFill>
                <a:schemeClr val="accent1">
                  <a:lumMod val="75000"/>
                </a:schemeClr>
              </a:solidFill>
            </a:rPr>
            <a:t>Dispositivos clave que proporcionan el enlace entre los programas y el refuerzo de la orientación a resultados en los nuevos Fondos Estructurales 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912D5220-D8FD-4315-AF36-D030AA8EC111}" type="parTrans" cxnId="{889C4BFA-3617-40B6-A5F9-67217FBD4FCD}">
      <dgm:prSet/>
      <dgm:spPr/>
      <dgm:t>
        <a:bodyPr/>
        <a:lstStyle/>
        <a:p>
          <a:pPr algn="ctr"/>
          <a:endParaRPr lang="es-ES"/>
        </a:p>
      </dgm:t>
    </dgm:pt>
    <dgm:pt modelId="{08B0E9E9-BE05-4488-B6C0-89639470D155}" type="sibTrans" cxnId="{889C4BFA-3617-40B6-A5F9-67217FBD4FCD}">
      <dgm:prSet/>
      <dgm:spPr/>
      <dgm:t>
        <a:bodyPr/>
        <a:lstStyle/>
        <a:p>
          <a:pPr algn="ctr"/>
          <a:endParaRPr lang="es-ES"/>
        </a:p>
      </dgm:t>
    </dgm:pt>
    <dgm:pt modelId="{50593045-7FDA-48C5-AC55-EA450BFEA920}" type="pres">
      <dgm:prSet presAssocID="{826DA601-366E-48AE-A684-1F80352ABF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509820-1BF6-4100-BA80-820A72F67043}" type="pres">
      <dgm:prSet presAssocID="{EFED896A-23FE-4272-BCAC-994B3F3DF410}" presName="parentText" presStyleLbl="node1" presStyleIdx="0" presStyleCnt="1" custLinFactNeighborY="-1059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342880-907C-4D9D-8542-4D32B5C94E5F}" type="presOf" srcId="{EFED896A-23FE-4272-BCAC-994B3F3DF410}" destId="{24509820-1BF6-4100-BA80-820A72F67043}" srcOrd="0" destOrd="0" presId="urn:microsoft.com/office/officeart/2005/8/layout/vList2"/>
    <dgm:cxn modelId="{0FA5870E-FA32-47B4-A0E5-A41328B8EADD}" type="presOf" srcId="{826DA601-366E-48AE-A684-1F80352ABF82}" destId="{50593045-7FDA-48C5-AC55-EA450BFEA920}" srcOrd="0" destOrd="0" presId="urn:microsoft.com/office/officeart/2005/8/layout/vList2"/>
    <dgm:cxn modelId="{889C4BFA-3617-40B6-A5F9-67217FBD4FCD}" srcId="{826DA601-366E-48AE-A684-1F80352ABF82}" destId="{EFED896A-23FE-4272-BCAC-994B3F3DF410}" srcOrd="0" destOrd="0" parTransId="{912D5220-D8FD-4315-AF36-D030AA8EC111}" sibTransId="{08B0E9E9-BE05-4488-B6C0-89639470D155}"/>
    <dgm:cxn modelId="{1153A063-58AC-4580-94B0-136E57EEA0DC}" type="presParOf" srcId="{50593045-7FDA-48C5-AC55-EA450BFEA920}" destId="{24509820-1BF6-4100-BA80-820A72F670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17BEF7B-3BE3-4C98-8A4A-819305B539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350D24-139F-4D14-A549-F344B33BF495}">
      <dgm:prSet phldrT="[Texto]"/>
      <dgm:spPr/>
      <dgm:t>
        <a:bodyPr/>
        <a:lstStyle/>
        <a:p>
          <a:r>
            <a:rPr lang="es-ES" b="1" dirty="0" smtClean="0"/>
            <a:t>Panel de Indicadores</a:t>
          </a:r>
          <a:endParaRPr lang="es-ES" b="1" dirty="0"/>
        </a:p>
      </dgm:t>
    </dgm:pt>
    <dgm:pt modelId="{E8D55CF4-50A6-4479-9A47-6A750E6BA614}" type="parTrans" cxnId="{AC7DC93F-2237-4AA3-998C-69800202420F}">
      <dgm:prSet/>
      <dgm:spPr/>
      <dgm:t>
        <a:bodyPr/>
        <a:lstStyle/>
        <a:p>
          <a:endParaRPr lang="es-ES"/>
        </a:p>
      </dgm:t>
    </dgm:pt>
    <dgm:pt modelId="{F65550E7-404A-423A-BF08-692004444C20}" type="sibTrans" cxnId="{AC7DC93F-2237-4AA3-998C-69800202420F}">
      <dgm:prSet/>
      <dgm:spPr/>
      <dgm:t>
        <a:bodyPr/>
        <a:lstStyle/>
        <a:p>
          <a:endParaRPr lang="es-ES"/>
        </a:p>
      </dgm:t>
    </dgm:pt>
    <dgm:pt modelId="{61752EE8-71C4-4BE0-8DBF-1E068590706E}">
      <dgm:prSet phldrT="[Texto]"/>
      <dgm:spPr/>
      <dgm:t>
        <a:bodyPr/>
        <a:lstStyle/>
        <a:p>
          <a:r>
            <a:rPr lang="es-ES" b="1" dirty="0" smtClean="0"/>
            <a:t>Plan de Evaluación</a:t>
          </a:r>
          <a:endParaRPr lang="es-ES" b="1" dirty="0"/>
        </a:p>
      </dgm:t>
    </dgm:pt>
    <dgm:pt modelId="{AE025008-0AF3-4B62-9E30-C9D313ADE6DA}" type="parTrans" cxnId="{BBFDFF87-1399-494E-AD7C-75167CA8D349}">
      <dgm:prSet/>
      <dgm:spPr/>
      <dgm:t>
        <a:bodyPr/>
        <a:lstStyle/>
        <a:p>
          <a:endParaRPr lang="es-ES"/>
        </a:p>
      </dgm:t>
    </dgm:pt>
    <dgm:pt modelId="{1214F0D1-B776-4397-B49F-1473FB045634}" type="sibTrans" cxnId="{BBFDFF87-1399-494E-AD7C-75167CA8D349}">
      <dgm:prSet/>
      <dgm:spPr/>
      <dgm:t>
        <a:bodyPr/>
        <a:lstStyle/>
        <a:p>
          <a:endParaRPr lang="es-ES"/>
        </a:p>
      </dgm:t>
    </dgm:pt>
    <dgm:pt modelId="{C49F0F46-CDDB-4DC3-ADC1-F7C53C9ACEDD}">
      <dgm:prSet phldrT="[Texto]"/>
      <dgm:spPr/>
      <dgm:t>
        <a:bodyPr/>
        <a:lstStyle/>
        <a:p>
          <a:r>
            <a:rPr lang="es-ES" b="1" dirty="0" smtClean="0"/>
            <a:t>Mecanismos de Revisión</a:t>
          </a:r>
          <a:endParaRPr lang="es-ES" b="1" dirty="0"/>
        </a:p>
      </dgm:t>
    </dgm:pt>
    <dgm:pt modelId="{7322C18C-A0D0-4EE7-A100-C0C3C8191626}" type="parTrans" cxnId="{8D5F7069-BC53-4C13-BE61-4837794FD5FC}">
      <dgm:prSet/>
      <dgm:spPr/>
      <dgm:t>
        <a:bodyPr/>
        <a:lstStyle/>
        <a:p>
          <a:endParaRPr lang="es-ES"/>
        </a:p>
      </dgm:t>
    </dgm:pt>
    <dgm:pt modelId="{EA2380E1-C40B-477F-935C-53E1197FE9DF}" type="sibTrans" cxnId="{8D5F7069-BC53-4C13-BE61-4837794FD5FC}">
      <dgm:prSet/>
      <dgm:spPr/>
      <dgm:t>
        <a:bodyPr/>
        <a:lstStyle/>
        <a:p>
          <a:endParaRPr lang="es-ES"/>
        </a:p>
      </dgm:t>
    </dgm:pt>
    <dgm:pt modelId="{85199C09-36F6-41C3-9738-B3A0C6D2443E}">
      <dgm:prSet/>
      <dgm:spPr/>
      <dgm:t>
        <a:bodyPr/>
        <a:lstStyle/>
        <a:p>
          <a:r>
            <a:rPr lang="es-ES" b="1" dirty="0" smtClean="0"/>
            <a:t>Plan de Seguimiento</a:t>
          </a:r>
          <a:endParaRPr lang="es-ES" b="1" dirty="0"/>
        </a:p>
      </dgm:t>
    </dgm:pt>
    <dgm:pt modelId="{CAF13850-A38B-4D2F-9E6F-468FF5A02D86}" type="parTrans" cxnId="{1D38D939-C8CE-43A8-A8CD-819929609486}">
      <dgm:prSet/>
      <dgm:spPr/>
      <dgm:t>
        <a:bodyPr/>
        <a:lstStyle/>
        <a:p>
          <a:endParaRPr lang="es-ES"/>
        </a:p>
      </dgm:t>
    </dgm:pt>
    <dgm:pt modelId="{BDA950AE-CE8A-488A-B8F1-82DD461A6C9F}" type="sibTrans" cxnId="{1D38D939-C8CE-43A8-A8CD-819929609486}">
      <dgm:prSet/>
      <dgm:spPr/>
      <dgm:t>
        <a:bodyPr/>
        <a:lstStyle/>
        <a:p>
          <a:endParaRPr lang="es-ES"/>
        </a:p>
      </dgm:t>
    </dgm:pt>
    <dgm:pt modelId="{F8DA172A-B96B-43CF-B70C-6D98F646892F}">
      <dgm:prSet phldrT="[Texto]"/>
      <dgm:spPr/>
      <dgm:t>
        <a:bodyPr/>
        <a:lstStyle/>
        <a:p>
          <a:r>
            <a:rPr lang="es-ES" b="1" dirty="0" smtClean="0"/>
            <a:t>Gobernanza del Sistema de Seguimiento y Evaluación</a:t>
          </a:r>
          <a:endParaRPr lang="es-ES" b="1" dirty="0"/>
        </a:p>
      </dgm:t>
    </dgm:pt>
    <dgm:pt modelId="{FB0626AB-BD8A-4391-B98E-EF6AB48FB671}" type="parTrans" cxnId="{A515C0FD-A1FF-4046-9B5D-1DD96F2B400F}">
      <dgm:prSet/>
      <dgm:spPr/>
      <dgm:t>
        <a:bodyPr/>
        <a:lstStyle/>
        <a:p>
          <a:endParaRPr lang="es-ES"/>
        </a:p>
      </dgm:t>
    </dgm:pt>
    <dgm:pt modelId="{9CAC8C8B-7C8B-4549-A614-FE1ABED9C72C}" type="sibTrans" cxnId="{A515C0FD-A1FF-4046-9B5D-1DD96F2B400F}">
      <dgm:prSet/>
      <dgm:spPr/>
      <dgm:t>
        <a:bodyPr/>
        <a:lstStyle/>
        <a:p>
          <a:endParaRPr lang="es-ES"/>
        </a:p>
      </dgm:t>
    </dgm:pt>
    <dgm:pt modelId="{7E8A9B4C-794F-41EA-B55A-8C7C01986055}" type="pres">
      <dgm:prSet presAssocID="{A17BEF7B-3BE3-4C98-8A4A-819305B539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3A60E2-402C-44AD-A3EC-7EA4C0ADAB4E}" type="pres">
      <dgm:prSet presAssocID="{EC350D24-139F-4D14-A549-F344B33BF495}" presName="parentLin" presStyleCnt="0"/>
      <dgm:spPr/>
    </dgm:pt>
    <dgm:pt modelId="{0ECC7C42-8F0F-404D-8CBA-4D8475729172}" type="pres">
      <dgm:prSet presAssocID="{EC350D24-139F-4D14-A549-F344B33BF495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A1889FC8-76D6-4863-B9B6-6C3A240184EA}" type="pres">
      <dgm:prSet presAssocID="{EC350D24-139F-4D14-A549-F344B33BF49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D2BB6F-E811-4C5E-843D-95A9EB976231}" type="pres">
      <dgm:prSet presAssocID="{EC350D24-139F-4D14-A549-F344B33BF495}" presName="negativeSpace" presStyleCnt="0"/>
      <dgm:spPr/>
    </dgm:pt>
    <dgm:pt modelId="{C3194946-962E-4EF7-A88F-00F326D6B122}" type="pres">
      <dgm:prSet presAssocID="{EC350D24-139F-4D14-A549-F344B33BF495}" presName="childText" presStyleLbl="conFgAcc1" presStyleIdx="0" presStyleCnt="5">
        <dgm:presLayoutVars>
          <dgm:bulletEnabled val="1"/>
        </dgm:presLayoutVars>
      </dgm:prSet>
      <dgm:spPr/>
    </dgm:pt>
    <dgm:pt modelId="{79356073-6F96-4B88-A4FA-2A9CB2AD45E8}" type="pres">
      <dgm:prSet presAssocID="{F65550E7-404A-423A-BF08-692004444C20}" presName="spaceBetweenRectangles" presStyleCnt="0"/>
      <dgm:spPr/>
    </dgm:pt>
    <dgm:pt modelId="{2FCA397C-D1CF-450A-8E9A-3329648AA1E4}" type="pres">
      <dgm:prSet presAssocID="{85199C09-36F6-41C3-9738-B3A0C6D2443E}" presName="parentLin" presStyleCnt="0"/>
      <dgm:spPr/>
    </dgm:pt>
    <dgm:pt modelId="{D290FAED-1CB7-4F55-83EF-A3E5477D2243}" type="pres">
      <dgm:prSet presAssocID="{85199C09-36F6-41C3-9738-B3A0C6D2443E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6FBB0378-34D0-44AB-94BD-2781F617559B}" type="pres">
      <dgm:prSet presAssocID="{85199C09-36F6-41C3-9738-B3A0C6D244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96EB56-ACB4-428C-9AD5-E452F6DD42DD}" type="pres">
      <dgm:prSet presAssocID="{85199C09-36F6-41C3-9738-B3A0C6D2443E}" presName="negativeSpace" presStyleCnt="0"/>
      <dgm:spPr/>
    </dgm:pt>
    <dgm:pt modelId="{6E143933-3276-40DF-B34C-C91D860F6DC4}" type="pres">
      <dgm:prSet presAssocID="{85199C09-36F6-41C3-9738-B3A0C6D2443E}" presName="childText" presStyleLbl="conFgAcc1" presStyleIdx="1" presStyleCnt="5">
        <dgm:presLayoutVars>
          <dgm:bulletEnabled val="1"/>
        </dgm:presLayoutVars>
      </dgm:prSet>
      <dgm:spPr/>
    </dgm:pt>
    <dgm:pt modelId="{0F910103-1225-4120-B807-F864C0B7F47A}" type="pres">
      <dgm:prSet presAssocID="{BDA950AE-CE8A-488A-B8F1-82DD461A6C9F}" presName="spaceBetweenRectangles" presStyleCnt="0"/>
      <dgm:spPr/>
    </dgm:pt>
    <dgm:pt modelId="{CCF08702-5D5D-4DDD-BAE1-FBF648AE19BF}" type="pres">
      <dgm:prSet presAssocID="{61752EE8-71C4-4BE0-8DBF-1E068590706E}" presName="parentLin" presStyleCnt="0"/>
      <dgm:spPr/>
    </dgm:pt>
    <dgm:pt modelId="{67D2FBB0-F4DE-4003-8A82-E06997DF9B18}" type="pres">
      <dgm:prSet presAssocID="{61752EE8-71C4-4BE0-8DBF-1E068590706E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F638ED8A-FCC7-4AE3-A6BA-802A99E94512}" type="pres">
      <dgm:prSet presAssocID="{61752EE8-71C4-4BE0-8DBF-1E068590706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D66A8E-D532-44DC-8EB0-50018FBEE092}" type="pres">
      <dgm:prSet presAssocID="{61752EE8-71C4-4BE0-8DBF-1E068590706E}" presName="negativeSpace" presStyleCnt="0"/>
      <dgm:spPr/>
    </dgm:pt>
    <dgm:pt modelId="{A6B879AB-A940-481D-AF9D-1F6311F37A1F}" type="pres">
      <dgm:prSet presAssocID="{61752EE8-71C4-4BE0-8DBF-1E068590706E}" presName="childText" presStyleLbl="conFgAcc1" presStyleIdx="2" presStyleCnt="5">
        <dgm:presLayoutVars>
          <dgm:bulletEnabled val="1"/>
        </dgm:presLayoutVars>
      </dgm:prSet>
      <dgm:spPr/>
    </dgm:pt>
    <dgm:pt modelId="{68DA2CD7-3F5B-4068-B464-7EE3E3022717}" type="pres">
      <dgm:prSet presAssocID="{1214F0D1-B776-4397-B49F-1473FB045634}" presName="spaceBetweenRectangles" presStyleCnt="0"/>
      <dgm:spPr/>
    </dgm:pt>
    <dgm:pt modelId="{C54D3BB0-FB73-4689-A7C8-558685CC8243}" type="pres">
      <dgm:prSet presAssocID="{C49F0F46-CDDB-4DC3-ADC1-F7C53C9ACEDD}" presName="parentLin" presStyleCnt="0"/>
      <dgm:spPr/>
    </dgm:pt>
    <dgm:pt modelId="{C7A54248-C79F-43CB-97F8-B1B0CF72E4F3}" type="pres">
      <dgm:prSet presAssocID="{C49F0F46-CDDB-4DC3-ADC1-F7C53C9ACEDD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C06A3226-7000-4E8B-8569-1A3E906092E9}" type="pres">
      <dgm:prSet presAssocID="{C49F0F46-CDDB-4DC3-ADC1-F7C53C9ACED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2882B8-E95A-4C7A-9A5C-1C190A880667}" type="pres">
      <dgm:prSet presAssocID="{C49F0F46-CDDB-4DC3-ADC1-F7C53C9ACEDD}" presName="negativeSpace" presStyleCnt="0"/>
      <dgm:spPr/>
    </dgm:pt>
    <dgm:pt modelId="{92698A66-E7AB-456C-AEA1-02C15991DEC5}" type="pres">
      <dgm:prSet presAssocID="{C49F0F46-CDDB-4DC3-ADC1-F7C53C9ACEDD}" presName="childText" presStyleLbl="conFgAcc1" presStyleIdx="3" presStyleCnt="5">
        <dgm:presLayoutVars>
          <dgm:bulletEnabled val="1"/>
        </dgm:presLayoutVars>
      </dgm:prSet>
      <dgm:spPr/>
    </dgm:pt>
    <dgm:pt modelId="{5F2B29B4-289F-4E22-8558-1028FEDC839C}" type="pres">
      <dgm:prSet presAssocID="{EA2380E1-C40B-477F-935C-53E1197FE9DF}" presName="spaceBetweenRectangles" presStyleCnt="0"/>
      <dgm:spPr/>
    </dgm:pt>
    <dgm:pt modelId="{E0C01158-D758-477E-9DA1-33A0929F4A7A}" type="pres">
      <dgm:prSet presAssocID="{F8DA172A-B96B-43CF-B70C-6D98F646892F}" presName="parentLin" presStyleCnt="0"/>
      <dgm:spPr/>
    </dgm:pt>
    <dgm:pt modelId="{A9D76643-D5BD-4568-8452-A83E2C941B02}" type="pres">
      <dgm:prSet presAssocID="{F8DA172A-B96B-43CF-B70C-6D98F646892F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6BA76F71-2B00-4F6F-93E7-43A811AF17C8}" type="pres">
      <dgm:prSet presAssocID="{F8DA172A-B96B-43CF-B70C-6D98F646892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CD8FE2-616B-4B6E-BFCF-DE40AC2821D4}" type="pres">
      <dgm:prSet presAssocID="{F8DA172A-B96B-43CF-B70C-6D98F646892F}" presName="negativeSpace" presStyleCnt="0"/>
      <dgm:spPr/>
    </dgm:pt>
    <dgm:pt modelId="{0439A37E-90C6-40C7-BC90-A43BAA7E4EE3}" type="pres">
      <dgm:prSet presAssocID="{F8DA172A-B96B-43CF-B70C-6D98F646892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103807-22AA-4547-9A2A-6632F67FB491}" type="presOf" srcId="{61752EE8-71C4-4BE0-8DBF-1E068590706E}" destId="{67D2FBB0-F4DE-4003-8A82-E06997DF9B18}" srcOrd="0" destOrd="0" presId="urn:microsoft.com/office/officeart/2005/8/layout/list1"/>
    <dgm:cxn modelId="{53FEE494-BF0C-4ACE-BFE1-FFCC301CB30E}" type="presOf" srcId="{C49F0F46-CDDB-4DC3-ADC1-F7C53C9ACEDD}" destId="{C7A54248-C79F-43CB-97F8-B1B0CF72E4F3}" srcOrd="0" destOrd="0" presId="urn:microsoft.com/office/officeart/2005/8/layout/list1"/>
    <dgm:cxn modelId="{187B82AD-81A4-41EE-89AC-3E9C36F0C1A2}" type="presOf" srcId="{C49F0F46-CDDB-4DC3-ADC1-F7C53C9ACEDD}" destId="{C06A3226-7000-4E8B-8569-1A3E906092E9}" srcOrd="1" destOrd="0" presId="urn:microsoft.com/office/officeart/2005/8/layout/list1"/>
    <dgm:cxn modelId="{A120D3F5-966B-4237-9CD6-0F39866A5C80}" type="presOf" srcId="{A17BEF7B-3BE3-4C98-8A4A-819305B5398D}" destId="{7E8A9B4C-794F-41EA-B55A-8C7C01986055}" srcOrd="0" destOrd="0" presId="urn:microsoft.com/office/officeart/2005/8/layout/list1"/>
    <dgm:cxn modelId="{764ADF01-77E5-48B5-BE2B-88EE11C50B1E}" type="presOf" srcId="{85199C09-36F6-41C3-9738-B3A0C6D2443E}" destId="{6FBB0378-34D0-44AB-94BD-2781F617559B}" srcOrd="1" destOrd="0" presId="urn:microsoft.com/office/officeart/2005/8/layout/list1"/>
    <dgm:cxn modelId="{1D38D939-C8CE-43A8-A8CD-819929609486}" srcId="{A17BEF7B-3BE3-4C98-8A4A-819305B5398D}" destId="{85199C09-36F6-41C3-9738-B3A0C6D2443E}" srcOrd="1" destOrd="0" parTransId="{CAF13850-A38B-4D2F-9E6F-468FF5A02D86}" sibTransId="{BDA950AE-CE8A-488A-B8F1-82DD461A6C9F}"/>
    <dgm:cxn modelId="{0CC40918-7BBD-4D96-B046-D381A77F8448}" type="presOf" srcId="{61752EE8-71C4-4BE0-8DBF-1E068590706E}" destId="{F638ED8A-FCC7-4AE3-A6BA-802A99E94512}" srcOrd="1" destOrd="0" presId="urn:microsoft.com/office/officeart/2005/8/layout/list1"/>
    <dgm:cxn modelId="{8D5F7069-BC53-4C13-BE61-4837794FD5FC}" srcId="{A17BEF7B-3BE3-4C98-8A4A-819305B5398D}" destId="{C49F0F46-CDDB-4DC3-ADC1-F7C53C9ACEDD}" srcOrd="3" destOrd="0" parTransId="{7322C18C-A0D0-4EE7-A100-C0C3C8191626}" sibTransId="{EA2380E1-C40B-477F-935C-53E1197FE9DF}"/>
    <dgm:cxn modelId="{A19E51C7-19CD-4BBC-9436-E8AC77934EA8}" type="presOf" srcId="{F8DA172A-B96B-43CF-B70C-6D98F646892F}" destId="{A9D76643-D5BD-4568-8452-A83E2C941B02}" srcOrd="0" destOrd="0" presId="urn:microsoft.com/office/officeart/2005/8/layout/list1"/>
    <dgm:cxn modelId="{A515C0FD-A1FF-4046-9B5D-1DD96F2B400F}" srcId="{A17BEF7B-3BE3-4C98-8A4A-819305B5398D}" destId="{F8DA172A-B96B-43CF-B70C-6D98F646892F}" srcOrd="4" destOrd="0" parTransId="{FB0626AB-BD8A-4391-B98E-EF6AB48FB671}" sibTransId="{9CAC8C8B-7C8B-4549-A614-FE1ABED9C72C}"/>
    <dgm:cxn modelId="{6E14F354-C646-47B7-907F-D2755FBA0457}" type="presOf" srcId="{EC350D24-139F-4D14-A549-F344B33BF495}" destId="{A1889FC8-76D6-4863-B9B6-6C3A240184EA}" srcOrd="1" destOrd="0" presId="urn:microsoft.com/office/officeart/2005/8/layout/list1"/>
    <dgm:cxn modelId="{01353919-84F9-44AD-9E2A-55A96523425C}" type="presOf" srcId="{EC350D24-139F-4D14-A549-F344B33BF495}" destId="{0ECC7C42-8F0F-404D-8CBA-4D8475729172}" srcOrd="0" destOrd="0" presId="urn:microsoft.com/office/officeart/2005/8/layout/list1"/>
    <dgm:cxn modelId="{6CACC4F1-BADA-4DA6-8421-CA36FC1241A5}" type="presOf" srcId="{85199C09-36F6-41C3-9738-B3A0C6D2443E}" destId="{D290FAED-1CB7-4F55-83EF-A3E5477D2243}" srcOrd="0" destOrd="0" presId="urn:microsoft.com/office/officeart/2005/8/layout/list1"/>
    <dgm:cxn modelId="{AC7DC93F-2237-4AA3-998C-69800202420F}" srcId="{A17BEF7B-3BE3-4C98-8A4A-819305B5398D}" destId="{EC350D24-139F-4D14-A549-F344B33BF495}" srcOrd="0" destOrd="0" parTransId="{E8D55CF4-50A6-4479-9A47-6A750E6BA614}" sibTransId="{F65550E7-404A-423A-BF08-692004444C20}"/>
    <dgm:cxn modelId="{D0C605C7-5F1A-4DE2-83C9-035E0CC91C79}" type="presOf" srcId="{F8DA172A-B96B-43CF-B70C-6D98F646892F}" destId="{6BA76F71-2B00-4F6F-93E7-43A811AF17C8}" srcOrd="1" destOrd="0" presId="urn:microsoft.com/office/officeart/2005/8/layout/list1"/>
    <dgm:cxn modelId="{BBFDFF87-1399-494E-AD7C-75167CA8D349}" srcId="{A17BEF7B-3BE3-4C98-8A4A-819305B5398D}" destId="{61752EE8-71C4-4BE0-8DBF-1E068590706E}" srcOrd="2" destOrd="0" parTransId="{AE025008-0AF3-4B62-9E30-C9D313ADE6DA}" sibTransId="{1214F0D1-B776-4397-B49F-1473FB045634}"/>
    <dgm:cxn modelId="{654265F3-7E66-492C-8980-13EBC8C0497C}" type="presParOf" srcId="{7E8A9B4C-794F-41EA-B55A-8C7C01986055}" destId="{D13A60E2-402C-44AD-A3EC-7EA4C0ADAB4E}" srcOrd="0" destOrd="0" presId="urn:microsoft.com/office/officeart/2005/8/layout/list1"/>
    <dgm:cxn modelId="{85E85224-B090-49D9-BD6A-23B8E8EFCF32}" type="presParOf" srcId="{D13A60E2-402C-44AD-A3EC-7EA4C0ADAB4E}" destId="{0ECC7C42-8F0F-404D-8CBA-4D8475729172}" srcOrd="0" destOrd="0" presId="urn:microsoft.com/office/officeart/2005/8/layout/list1"/>
    <dgm:cxn modelId="{F5632146-A754-4333-8F53-3A80175ECDED}" type="presParOf" srcId="{D13A60E2-402C-44AD-A3EC-7EA4C0ADAB4E}" destId="{A1889FC8-76D6-4863-B9B6-6C3A240184EA}" srcOrd="1" destOrd="0" presId="urn:microsoft.com/office/officeart/2005/8/layout/list1"/>
    <dgm:cxn modelId="{E063CEBA-9035-49FF-B024-BFD4A66B4E85}" type="presParOf" srcId="{7E8A9B4C-794F-41EA-B55A-8C7C01986055}" destId="{FBD2BB6F-E811-4C5E-843D-95A9EB976231}" srcOrd="1" destOrd="0" presId="urn:microsoft.com/office/officeart/2005/8/layout/list1"/>
    <dgm:cxn modelId="{2943B740-BBCC-43E1-A855-E34990B5917D}" type="presParOf" srcId="{7E8A9B4C-794F-41EA-B55A-8C7C01986055}" destId="{C3194946-962E-4EF7-A88F-00F326D6B122}" srcOrd="2" destOrd="0" presId="urn:microsoft.com/office/officeart/2005/8/layout/list1"/>
    <dgm:cxn modelId="{A253781F-04E5-4E32-BCFC-258ADA71E288}" type="presParOf" srcId="{7E8A9B4C-794F-41EA-B55A-8C7C01986055}" destId="{79356073-6F96-4B88-A4FA-2A9CB2AD45E8}" srcOrd="3" destOrd="0" presId="urn:microsoft.com/office/officeart/2005/8/layout/list1"/>
    <dgm:cxn modelId="{A4DDBDF7-288F-4983-9E68-09FCB7C15E17}" type="presParOf" srcId="{7E8A9B4C-794F-41EA-B55A-8C7C01986055}" destId="{2FCA397C-D1CF-450A-8E9A-3329648AA1E4}" srcOrd="4" destOrd="0" presId="urn:microsoft.com/office/officeart/2005/8/layout/list1"/>
    <dgm:cxn modelId="{C1A0C6C9-5B90-46CB-95EC-83ED3B999B56}" type="presParOf" srcId="{2FCA397C-D1CF-450A-8E9A-3329648AA1E4}" destId="{D290FAED-1CB7-4F55-83EF-A3E5477D2243}" srcOrd="0" destOrd="0" presId="urn:microsoft.com/office/officeart/2005/8/layout/list1"/>
    <dgm:cxn modelId="{4654A7C8-C352-4F08-B875-D538EFFE42CE}" type="presParOf" srcId="{2FCA397C-D1CF-450A-8E9A-3329648AA1E4}" destId="{6FBB0378-34D0-44AB-94BD-2781F617559B}" srcOrd="1" destOrd="0" presId="urn:microsoft.com/office/officeart/2005/8/layout/list1"/>
    <dgm:cxn modelId="{1EF2D24A-3D44-461A-AEF2-B1AA5188F247}" type="presParOf" srcId="{7E8A9B4C-794F-41EA-B55A-8C7C01986055}" destId="{9796EB56-ACB4-428C-9AD5-E452F6DD42DD}" srcOrd="5" destOrd="0" presId="urn:microsoft.com/office/officeart/2005/8/layout/list1"/>
    <dgm:cxn modelId="{DE72E52C-E514-4B6D-888B-DFD22C726429}" type="presParOf" srcId="{7E8A9B4C-794F-41EA-B55A-8C7C01986055}" destId="{6E143933-3276-40DF-B34C-C91D860F6DC4}" srcOrd="6" destOrd="0" presId="urn:microsoft.com/office/officeart/2005/8/layout/list1"/>
    <dgm:cxn modelId="{62785426-F383-40D8-A798-5A79E9CC8FCC}" type="presParOf" srcId="{7E8A9B4C-794F-41EA-B55A-8C7C01986055}" destId="{0F910103-1225-4120-B807-F864C0B7F47A}" srcOrd="7" destOrd="0" presId="urn:microsoft.com/office/officeart/2005/8/layout/list1"/>
    <dgm:cxn modelId="{827784F7-27F0-4935-A7D5-30D2DB8EE78A}" type="presParOf" srcId="{7E8A9B4C-794F-41EA-B55A-8C7C01986055}" destId="{CCF08702-5D5D-4DDD-BAE1-FBF648AE19BF}" srcOrd="8" destOrd="0" presId="urn:microsoft.com/office/officeart/2005/8/layout/list1"/>
    <dgm:cxn modelId="{0222A5E6-A6A8-452A-BC74-EC29ACB19951}" type="presParOf" srcId="{CCF08702-5D5D-4DDD-BAE1-FBF648AE19BF}" destId="{67D2FBB0-F4DE-4003-8A82-E06997DF9B18}" srcOrd="0" destOrd="0" presId="urn:microsoft.com/office/officeart/2005/8/layout/list1"/>
    <dgm:cxn modelId="{80464E70-1C2D-49F6-BB8B-24BF93281DEC}" type="presParOf" srcId="{CCF08702-5D5D-4DDD-BAE1-FBF648AE19BF}" destId="{F638ED8A-FCC7-4AE3-A6BA-802A99E94512}" srcOrd="1" destOrd="0" presId="urn:microsoft.com/office/officeart/2005/8/layout/list1"/>
    <dgm:cxn modelId="{3DB5CB4D-0AB9-4306-BFC5-89C054630E1F}" type="presParOf" srcId="{7E8A9B4C-794F-41EA-B55A-8C7C01986055}" destId="{13D66A8E-D532-44DC-8EB0-50018FBEE092}" srcOrd="9" destOrd="0" presId="urn:microsoft.com/office/officeart/2005/8/layout/list1"/>
    <dgm:cxn modelId="{7CBDB7F2-189E-4EC5-AE07-636E3C677C0F}" type="presParOf" srcId="{7E8A9B4C-794F-41EA-B55A-8C7C01986055}" destId="{A6B879AB-A940-481D-AF9D-1F6311F37A1F}" srcOrd="10" destOrd="0" presId="urn:microsoft.com/office/officeart/2005/8/layout/list1"/>
    <dgm:cxn modelId="{05773200-2414-4CD2-840E-71591CDF08E6}" type="presParOf" srcId="{7E8A9B4C-794F-41EA-B55A-8C7C01986055}" destId="{68DA2CD7-3F5B-4068-B464-7EE3E3022717}" srcOrd="11" destOrd="0" presId="urn:microsoft.com/office/officeart/2005/8/layout/list1"/>
    <dgm:cxn modelId="{8EFF8408-3BC0-48CD-A12E-8D1D71153011}" type="presParOf" srcId="{7E8A9B4C-794F-41EA-B55A-8C7C01986055}" destId="{C54D3BB0-FB73-4689-A7C8-558685CC8243}" srcOrd="12" destOrd="0" presId="urn:microsoft.com/office/officeart/2005/8/layout/list1"/>
    <dgm:cxn modelId="{271C3A8E-5C8F-42E4-864A-BDBD47455B05}" type="presParOf" srcId="{C54D3BB0-FB73-4689-A7C8-558685CC8243}" destId="{C7A54248-C79F-43CB-97F8-B1B0CF72E4F3}" srcOrd="0" destOrd="0" presId="urn:microsoft.com/office/officeart/2005/8/layout/list1"/>
    <dgm:cxn modelId="{4CEC0CDD-E71B-404B-9EC1-38D5ADC847FA}" type="presParOf" srcId="{C54D3BB0-FB73-4689-A7C8-558685CC8243}" destId="{C06A3226-7000-4E8B-8569-1A3E906092E9}" srcOrd="1" destOrd="0" presId="urn:microsoft.com/office/officeart/2005/8/layout/list1"/>
    <dgm:cxn modelId="{65BFD1A7-7342-4790-B94E-BBD681558F0F}" type="presParOf" srcId="{7E8A9B4C-794F-41EA-B55A-8C7C01986055}" destId="{122882B8-E95A-4C7A-9A5C-1C190A880667}" srcOrd="13" destOrd="0" presId="urn:microsoft.com/office/officeart/2005/8/layout/list1"/>
    <dgm:cxn modelId="{CCEAE993-B5E4-456B-9DEF-39CB9FD68273}" type="presParOf" srcId="{7E8A9B4C-794F-41EA-B55A-8C7C01986055}" destId="{92698A66-E7AB-456C-AEA1-02C15991DEC5}" srcOrd="14" destOrd="0" presId="urn:microsoft.com/office/officeart/2005/8/layout/list1"/>
    <dgm:cxn modelId="{AE3B40DB-2620-45B8-A499-C20E9DDB5B38}" type="presParOf" srcId="{7E8A9B4C-794F-41EA-B55A-8C7C01986055}" destId="{5F2B29B4-289F-4E22-8558-1028FEDC839C}" srcOrd="15" destOrd="0" presId="urn:microsoft.com/office/officeart/2005/8/layout/list1"/>
    <dgm:cxn modelId="{4538E21C-8F9F-4F97-8426-0E5777FEE1F6}" type="presParOf" srcId="{7E8A9B4C-794F-41EA-B55A-8C7C01986055}" destId="{E0C01158-D758-477E-9DA1-33A0929F4A7A}" srcOrd="16" destOrd="0" presId="urn:microsoft.com/office/officeart/2005/8/layout/list1"/>
    <dgm:cxn modelId="{1D9BF577-DA12-4666-936D-EBF00A99769F}" type="presParOf" srcId="{E0C01158-D758-477E-9DA1-33A0929F4A7A}" destId="{A9D76643-D5BD-4568-8452-A83E2C941B02}" srcOrd="0" destOrd="0" presId="urn:microsoft.com/office/officeart/2005/8/layout/list1"/>
    <dgm:cxn modelId="{12E40EE9-15EE-4E22-A42D-77B8CEE584F9}" type="presParOf" srcId="{E0C01158-D758-477E-9DA1-33A0929F4A7A}" destId="{6BA76F71-2B00-4F6F-93E7-43A811AF17C8}" srcOrd="1" destOrd="0" presId="urn:microsoft.com/office/officeart/2005/8/layout/list1"/>
    <dgm:cxn modelId="{14754BD0-E9F5-4272-B8D1-BD4920C80704}" type="presParOf" srcId="{7E8A9B4C-794F-41EA-B55A-8C7C01986055}" destId="{5ECD8FE2-616B-4B6E-BFCF-DE40AC2821D4}" srcOrd="17" destOrd="0" presId="urn:microsoft.com/office/officeart/2005/8/layout/list1"/>
    <dgm:cxn modelId="{C134361E-21EE-4A45-B250-713441323000}" type="presParOf" srcId="{7E8A9B4C-794F-41EA-B55A-8C7C01986055}" destId="{0439A37E-90C6-40C7-BC90-A43BAA7E4EE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6447740-E8F4-48F7-A389-C2D32D638FCE}" type="doc">
      <dgm:prSet loTypeId="urn:microsoft.com/office/officeart/2005/8/layout/cycle3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A47261E-C443-43D5-9E2B-FDA3184D9920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500" dirty="0" smtClean="0"/>
            <a:t>GOBERNANZA</a:t>
          </a:r>
        </a:p>
      </dgm:t>
    </dgm:pt>
    <dgm:pt modelId="{F6D53B71-D76F-4B2F-AFCD-210C242C3038}" type="parTrans" cxnId="{D3D96E82-C2BC-4E49-922F-7DA15B909DDE}">
      <dgm:prSet/>
      <dgm:spPr/>
      <dgm:t>
        <a:bodyPr/>
        <a:lstStyle/>
        <a:p>
          <a:endParaRPr lang="es-ES"/>
        </a:p>
      </dgm:t>
    </dgm:pt>
    <dgm:pt modelId="{AFDC3EE2-0869-4D08-85EB-381BB5C5E6BC}" type="sibTrans" cxnId="{D3D96E82-C2BC-4E49-922F-7DA15B909DDE}">
      <dgm:prSet/>
      <dgm:spPr/>
      <dgm:t>
        <a:bodyPr/>
        <a:lstStyle/>
        <a:p>
          <a:endParaRPr lang="es-ES" dirty="0"/>
        </a:p>
      </dgm:t>
    </dgm:pt>
    <dgm:pt modelId="{BF5203C7-6169-40A2-AD34-049EDACB8491}">
      <dgm:prSet phldrT="[Texto]" custT="1"/>
      <dgm:spPr>
        <a:solidFill>
          <a:srgbClr val="547DB6"/>
        </a:solidFill>
      </dgm:spPr>
      <dgm:t>
        <a:bodyPr/>
        <a:lstStyle/>
        <a:p>
          <a:r>
            <a:rPr lang="es-ES" sz="500" dirty="0" smtClean="0"/>
            <a:t>ANALISIS DEL SISTEMA DE INNOVACIÓN </a:t>
          </a:r>
        </a:p>
      </dgm:t>
    </dgm:pt>
    <dgm:pt modelId="{96C3577B-B7ED-460E-B228-702B661B71A7}" type="parTrans" cxnId="{E7D473C3-B04A-43FF-B2A7-ADAD38FF6D63}">
      <dgm:prSet/>
      <dgm:spPr/>
      <dgm:t>
        <a:bodyPr/>
        <a:lstStyle/>
        <a:p>
          <a:endParaRPr lang="es-ES"/>
        </a:p>
      </dgm:t>
    </dgm:pt>
    <dgm:pt modelId="{7C98B907-D3A1-48B8-9E05-D5D393739F9E}" type="sibTrans" cxnId="{E7D473C3-B04A-43FF-B2A7-ADAD38FF6D63}">
      <dgm:prSet/>
      <dgm:spPr/>
      <dgm:t>
        <a:bodyPr/>
        <a:lstStyle/>
        <a:p>
          <a:endParaRPr lang="es-ES"/>
        </a:p>
      </dgm:t>
    </dgm:pt>
    <dgm:pt modelId="{446BABA6-C0B7-4C67-BEFA-AF08C0C0D0C3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DESCUBRIMIENTO EMPRENDEDOR</a:t>
          </a:r>
        </a:p>
      </dgm:t>
    </dgm:pt>
    <dgm:pt modelId="{35C623D9-F12D-44BA-AE24-6733CC716CE2}" type="parTrans" cxnId="{4F4C3694-0C8B-4404-B999-698446769B1B}">
      <dgm:prSet/>
      <dgm:spPr/>
      <dgm:t>
        <a:bodyPr/>
        <a:lstStyle/>
        <a:p>
          <a:endParaRPr lang="es-ES"/>
        </a:p>
      </dgm:t>
    </dgm:pt>
    <dgm:pt modelId="{CB21E47A-09F9-4093-93B3-6CDF2DDB7761}" type="sibTrans" cxnId="{4F4C3694-0C8B-4404-B999-698446769B1B}">
      <dgm:prSet/>
      <dgm:spPr/>
      <dgm:t>
        <a:bodyPr/>
        <a:lstStyle/>
        <a:p>
          <a:endParaRPr lang="es-ES"/>
        </a:p>
      </dgm:t>
    </dgm:pt>
    <dgm:pt modelId="{3B5A0345-E08F-45B8-92AB-3D2D573B52A5}">
      <dgm:prSet phldrT="[Texto]" custT="1"/>
      <dgm:spPr>
        <a:solidFill>
          <a:srgbClr val="88A1C9"/>
        </a:solidFill>
      </dgm:spPr>
      <dgm:t>
        <a:bodyPr/>
        <a:lstStyle/>
        <a:p>
          <a:r>
            <a:rPr lang="es-ES" sz="500" dirty="0" smtClean="0"/>
            <a:t>PRIORIZACIÓN</a:t>
          </a:r>
        </a:p>
      </dgm:t>
    </dgm:pt>
    <dgm:pt modelId="{4F240589-05C6-4B1E-801E-DAE7E6EA22B8}" type="parTrans" cxnId="{9E780672-D586-4E53-91BA-CA241A776441}">
      <dgm:prSet/>
      <dgm:spPr/>
      <dgm:t>
        <a:bodyPr/>
        <a:lstStyle/>
        <a:p>
          <a:endParaRPr lang="es-ES"/>
        </a:p>
      </dgm:t>
    </dgm:pt>
    <dgm:pt modelId="{70C2F17A-6CE4-4034-AB03-DB32B6F8F445}" type="sibTrans" cxnId="{9E780672-D586-4E53-91BA-CA241A776441}">
      <dgm:prSet/>
      <dgm:spPr/>
      <dgm:t>
        <a:bodyPr/>
        <a:lstStyle/>
        <a:p>
          <a:endParaRPr lang="es-ES"/>
        </a:p>
      </dgm:t>
    </dgm:pt>
    <dgm:pt modelId="{9EB1CF95-F3CF-45EB-A3DC-BB3C9D1BDF68}">
      <dgm:prSet phldrT="[Texto]" custT="1"/>
      <dgm:spPr>
        <a:solidFill>
          <a:srgbClr val="FF3300">
            <a:alpha val="88235"/>
          </a:srgbClr>
        </a:solidFill>
      </dgm:spPr>
      <dgm:t>
        <a:bodyPr/>
        <a:lstStyle/>
        <a:p>
          <a:r>
            <a:rPr lang="es-ES" sz="500" dirty="0" smtClean="0"/>
            <a:t>POLÍTICAS Y SISTEMA DE EVALUACIÓN </a:t>
          </a:r>
          <a:endParaRPr lang="es-ES" sz="500" dirty="0"/>
        </a:p>
      </dgm:t>
    </dgm:pt>
    <dgm:pt modelId="{7E5D71A3-71BA-41C9-941B-A99A58FCD5A8}" type="parTrans" cxnId="{84EB6BF4-9F57-4E14-961B-164BF260E0AD}">
      <dgm:prSet/>
      <dgm:spPr/>
      <dgm:t>
        <a:bodyPr/>
        <a:lstStyle/>
        <a:p>
          <a:endParaRPr lang="es-ES"/>
        </a:p>
      </dgm:t>
    </dgm:pt>
    <dgm:pt modelId="{410F0E0D-BEA0-4F61-9DAE-6216D46E5FB6}" type="sibTrans" cxnId="{84EB6BF4-9F57-4E14-961B-164BF260E0AD}">
      <dgm:prSet/>
      <dgm:spPr/>
      <dgm:t>
        <a:bodyPr/>
        <a:lstStyle/>
        <a:p>
          <a:endParaRPr lang="es-ES"/>
        </a:p>
      </dgm:t>
    </dgm:pt>
    <dgm:pt modelId="{B5843217-460E-4A1C-8EF9-49466922BB3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500" dirty="0" smtClean="0"/>
            <a:t>VISIÓN</a:t>
          </a:r>
        </a:p>
      </dgm:t>
    </dgm:pt>
    <dgm:pt modelId="{877B9FEF-3338-46BE-A5AE-F23E3C3A9F27}" type="parTrans" cxnId="{EC4196EA-D8F2-4391-BA39-9C76901DFFE6}">
      <dgm:prSet/>
      <dgm:spPr/>
      <dgm:t>
        <a:bodyPr/>
        <a:lstStyle/>
        <a:p>
          <a:endParaRPr lang="es-ES"/>
        </a:p>
      </dgm:t>
    </dgm:pt>
    <dgm:pt modelId="{FFD3B7FF-CF9C-451B-A40A-2866BB9C78D6}" type="sibTrans" cxnId="{EC4196EA-D8F2-4391-BA39-9C76901DFFE6}">
      <dgm:prSet/>
      <dgm:spPr/>
      <dgm:t>
        <a:bodyPr/>
        <a:lstStyle/>
        <a:p>
          <a:endParaRPr lang="es-ES"/>
        </a:p>
      </dgm:t>
    </dgm:pt>
    <dgm:pt modelId="{C5C57EA9-D144-4496-A65E-9649E6A66C32}" type="pres">
      <dgm:prSet presAssocID="{06447740-E8F4-48F7-A389-C2D32D638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BDB072-4ACC-40E2-A11E-BCFDBD05F16A}" type="pres">
      <dgm:prSet presAssocID="{06447740-E8F4-48F7-A389-C2D32D638FCE}" presName="cycle" presStyleCnt="0"/>
      <dgm:spPr/>
    </dgm:pt>
    <dgm:pt modelId="{C556B71B-6212-418D-8BB2-99FE0D79E891}" type="pres">
      <dgm:prSet presAssocID="{DA47261E-C443-43D5-9E2B-FDA3184D992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9A01-919D-42C3-9B0B-082117D3F319}" type="pres">
      <dgm:prSet presAssocID="{AFDC3EE2-0869-4D08-85EB-381BB5C5E6B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6DE6793-575F-45AD-BD26-71DDF3D439E6}" type="pres">
      <dgm:prSet presAssocID="{BF5203C7-6169-40A2-AD34-049EDACB8491}" presName="nodeFollowingNodes" presStyleLbl="node1" presStyleIdx="1" presStyleCnt="6" custRadScaleRad="96843" custRadScaleInc="66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A7FFE-685D-4512-8AEF-18A7680A287A}" type="pres">
      <dgm:prSet presAssocID="{446BABA6-C0B7-4C67-BEFA-AF08C0C0D0C3}" presName="nodeFollowingNodes" presStyleLbl="node1" presStyleIdx="2" presStyleCnt="6" custScaleX="110194" custRadScaleRad="95259" custRadScaleInc="-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38369-67D4-4345-9986-AC8E21537F43}" type="pres">
      <dgm:prSet presAssocID="{B5843217-460E-4A1C-8EF9-49466922BB3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1712-9664-467A-BA3C-0E4DAAC3CCD9}" type="pres">
      <dgm:prSet presAssocID="{3B5A0345-E08F-45B8-92AB-3D2D573B52A5}" presName="nodeFollowingNodes" presStyleLbl="node1" presStyleIdx="4" presStyleCnt="6" custRadScaleRad="95259" custRadScaleInc="1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6813D-C538-4F16-8C38-036743EB03FF}" type="pres">
      <dgm:prSet presAssocID="{9EB1CF95-F3CF-45EB-A3DC-BB3C9D1BDF68}" presName="nodeFollowingNodes" presStyleLbl="node1" presStyleIdx="5" presStyleCnt="6" custRadScaleRad="102180" custRadScaleInc="-116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F4C499-CF36-4252-B012-397EE0727E09}" type="presOf" srcId="{9EB1CF95-F3CF-45EB-A3DC-BB3C9D1BDF68}" destId="{3A66813D-C538-4F16-8C38-036743EB03FF}" srcOrd="0" destOrd="0" presId="urn:microsoft.com/office/officeart/2005/8/layout/cycle3"/>
    <dgm:cxn modelId="{9E780672-D586-4E53-91BA-CA241A776441}" srcId="{06447740-E8F4-48F7-A389-C2D32D638FCE}" destId="{3B5A0345-E08F-45B8-92AB-3D2D573B52A5}" srcOrd="4" destOrd="0" parTransId="{4F240589-05C6-4B1E-801E-DAE7E6EA22B8}" sibTransId="{70C2F17A-6CE4-4034-AB03-DB32B6F8F445}"/>
    <dgm:cxn modelId="{EC4196EA-D8F2-4391-BA39-9C76901DFFE6}" srcId="{06447740-E8F4-48F7-A389-C2D32D638FCE}" destId="{B5843217-460E-4A1C-8EF9-49466922BB34}" srcOrd="3" destOrd="0" parTransId="{877B9FEF-3338-46BE-A5AE-F23E3C3A9F27}" sibTransId="{FFD3B7FF-CF9C-451B-A40A-2866BB9C78D6}"/>
    <dgm:cxn modelId="{5156B080-1CC0-446C-A403-FD0AB13768E1}" type="presOf" srcId="{3B5A0345-E08F-45B8-92AB-3D2D573B52A5}" destId="{AF4A1712-9664-467A-BA3C-0E4DAAC3CCD9}" srcOrd="0" destOrd="0" presId="urn:microsoft.com/office/officeart/2005/8/layout/cycle3"/>
    <dgm:cxn modelId="{3AE6C4DD-B255-4C5A-AAAD-57F2589CCDBD}" type="presOf" srcId="{06447740-E8F4-48F7-A389-C2D32D638FCE}" destId="{C5C57EA9-D144-4496-A65E-9649E6A66C32}" srcOrd="0" destOrd="0" presId="urn:microsoft.com/office/officeart/2005/8/layout/cycle3"/>
    <dgm:cxn modelId="{70B55938-2AB3-4CB5-A53A-7195CFDCBB9A}" type="presOf" srcId="{BF5203C7-6169-40A2-AD34-049EDACB8491}" destId="{56DE6793-575F-45AD-BD26-71DDF3D439E6}" srcOrd="0" destOrd="0" presId="urn:microsoft.com/office/officeart/2005/8/layout/cycle3"/>
    <dgm:cxn modelId="{84EB6BF4-9F57-4E14-961B-164BF260E0AD}" srcId="{06447740-E8F4-48F7-A389-C2D32D638FCE}" destId="{9EB1CF95-F3CF-45EB-A3DC-BB3C9D1BDF68}" srcOrd="5" destOrd="0" parTransId="{7E5D71A3-71BA-41C9-941B-A99A58FCD5A8}" sibTransId="{410F0E0D-BEA0-4F61-9DAE-6216D46E5FB6}"/>
    <dgm:cxn modelId="{2D4DE5F5-CF92-4646-938C-E1089A13A6C6}" type="presOf" srcId="{446BABA6-C0B7-4C67-BEFA-AF08C0C0D0C3}" destId="{61EA7FFE-685D-4512-8AEF-18A7680A287A}" srcOrd="0" destOrd="0" presId="urn:microsoft.com/office/officeart/2005/8/layout/cycle3"/>
    <dgm:cxn modelId="{88369FB9-B70D-40E1-A3D8-5E963CFAA7AB}" type="presOf" srcId="{B5843217-460E-4A1C-8EF9-49466922BB34}" destId="{3BD38369-67D4-4345-9986-AC8E21537F43}" srcOrd="0" destOrd="0" presId="urn:microsoft.com/office/officeart/2005/8/layout/cycle3"/>
    <dgm:cxn modelId="{E7D473C3-B04A-43FF-B2A7-ADAD38FF6D63}" srcId="{06447740-E8F4-48F7-A389-C2D32D638FCE}" destId="{BF5203C7-6169-40A2-AD34-049EDACB8491}" srcOrd="1" destOrd="0" parTransId="{96C3577B-B7ED-460E-B228-702B661B71A7}" sibTransId="{7C98B907-D3A1-48B8-9E05-D5D393739F9E}"/>
    <dgm:cxn modelId="{D3D96E82-C2BC-4E49-922F-7DA15B909DDE}" srcId="{06447740-E8F4-48F7-A389-C2D32D638FCE}" destId="{DA47261E-C443-43D5-9E2B-FDA3184D9920}" srcOrd="0" destOrd="0" parTransId="{F6D53B71-D76F-4B2F-AFCD-210C242C3038}" sibTransId="{AFDC3EE2-0869-4D08-85EB-381BB5C5E6BC}"/>
    <dgm:cxn modelId="{EFC05B8C-3790-4738-BA12-9E96A54D3F9B}" type="presOf" srcId="{AFDC3EE2-0869-4D08-85EB-381BB5C5E6BC}" destId="{D1AA9A01-919D-42C3-9B0B-082117D3F319}" srcOrd="0" destOrd="0" presId="urn:microsoft.com/office/officeart/2005/8/layout/cycle3"/>
    <dgm:cxn modelId="{06238655-1B31-484C-B71B-D9D3AEC0A76D}" type="presOf" srcId="{DA47261E-C443-43D5-9E2B-FDA3184D9920}" destId="{C556B71B-6212-418D-8BB2-99FE0D79E891}" srcOrd="0" destOrd="0" presId="urn:microsoft.com/office/officeart/2005/8/layout/cycle3"/>
    <dgm:cxn modelId="{4F4C3694-0C8B-4404-B999-698446769B1B}" srcId="{06447740-E8F4-48F7-A389-C2D32D638FCE}" destId="{446BABA6-C0B7-4C67-BEFA-AF08C0C0D0C3}" srcOrd="2" destOrd="0" parTransId="{35C623D9-F12D-44BA-AE24-6733CC716CE2}" sibTransId="{CB21E47A-09F9-4093-93B3-6CDF2DDB7761}"/>
    <dgm:cxn modelId="{E396B9D0-FC1C-4174-88CC-D7B50EBC3EB4}" type="presParOf" srcId="{C5C57EA9-D144-4496-A65E-9649E6A66C32}" destId="{11BDB072-4ACC-40E2-A11E-BCFDBD05F16A}" srcOrd="0" destOrd="0" presId="urn:microsoft.com/office/officeart/2005/8/layout/cycle3"/>
    <dgm:cxn modelId="{ABC0BE44-1E74-4EC4-A93E-3E5F0E68A7D4}" type="presParOf" srcId="{11BDB072-4ACC-40E2-A11E-BCFDBD05F16A}" destId="{C556B71B-6212-418D-8BB2-99FE0D79E891}" srcOrd="0" destOrd="0" presId="urn:microsoft.com/office/officeart/2005/8/layout/cycle3"/>
    <dgm:cxn modelId="{8685936B-092B-4C18-8285-18646BFA198C}" type="presParOf" srcId="{11BDB072-4ACC-40E2-A11E-BCFDBD05F16A}" destId="{D1AA9A01-919D-42C3-9B0B-082117D3F319}" srcOrd="1" destOrd="0" presId="urn:microsoft.com/office/officeart/2005/8/layout/cycle3"/>
    <dgm:cxn modelId="{A12D404A-44EA-416C-93ED-05215190F9D3}" type="presParOf" srcId="{11BDB072-4ACC-40E2-A11E-BCFDBD05F16A}" destId="{56DE6793-575F-45AD-BD26-71DDF3D439E6}" srcOrd="2" destOrd="0" presId="urn:microsoft.com/office/officeart/2005/8/layout/cycle3"/>
    <dgm:cxn modelId="{013DA2E7-C8B6-4178-AE22-EC3E273B009B}" type="presParOf" srcId="{11BDB072-4ACC-40E2-A11E-BCFDBD05F16A}" destId="{61EA7FFE-685D-4512-8AEF-18A7680A287A}" srcOrd="3" destOrd="0" presId="urn:microsoft.com/office/officeart/2005/8/layout/cycle3"/>
    <dgm:cxn modelId="{C87C4E8A-0ACC-4B58-A4EF-0D5539E39020}" type="presParOf" srcId="{11BDB072-4ACC-40E2-A11E-BCFDBD05F16A}" destId="{3BD38369-67D4-4345-9986-AC8E21537F43}" srcOrd="4" destOrd="0" presId="urn:microsoft.com/office/officeart/2005/8/layout/cycle3"/>
    <dgm:cxn modelId="{0A2A8E17-CA03-48E9-95DF-F0878091D859}" type="presParOf" srcId="{11BDB072-4ACC-40E2-A11E-BCFDBD05F16A}" destId="{AF4A1712-9664-467A-BA3C-0E4DAAC3CCD9}" srcOrd="5" destOrd="0" presId="urn:microsoft.com/office/officeart/2005/8/layout/cycle3"/>
    <dgm:cxn modelId="{1E641716-A708-464B-A93A-7703E2A4CAFF}" type="presParOf" srcId="{11BDB072-4ACC-40E2-A11E-BCFDBD05F16A}" destId="{3A66813D-C538-4F16-8C38-036743EB03FF}" srcOrd="6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D23BBD3-B9BB-4F14-BC44-80904234A7C2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FF35B26A-7978-414A-A0B7-3F6AEC17A648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400" b="1" dirty="0" smtClean="0"/>
        </a:p>
        <a:p>
          <a:r>
            <a:rPr lang="es-ES" sz="1400" b="1" dirty="0" smtClean="0"/>
            <a:t>Relacionados con la Visión</a:t>
          </a:r>
        </a:p>
        <a:p>
          <a:r>
            <a:rPr lang="es-ES" sz="1400" b="1" dirty="0" smtClean="0"/>
            <a:t>Fuentes oficiales y periódicas</a:t>
          </a:r>
        </a:p>
        <a:p>
          <a:r>
            <a:rPr lang="es-ES" sz="1400" b="1" dirty="0" smtClean="0"/>
            <a:t>Comprables con otras regiones</a:t>
          </a:r>
        </a:p>
        <a:p>
          <a:r>
            <a:rPr lang="es-ES" sz="1400" b="1" dirty="0" smtClean="0"/>
            <a:t>12 indicadores</a:t>
          </a:r>
        </a:p>
        <a:p>
          <a:endParaRPr lang="es-ES" sz="1400" b="1" dirty="0" smtClean="0"/>
        </a:p>
        <a:p>
          <a:endParaRPr lang="es-ES" sz="1400" b="1" dirty="0" smtClean="0"/>
        </a:p>
        <a:p>
          <a:endParaRPr lang="es-ES" sz="1400" b="1" dirty="0" smtClean="0"/>
        </a:p>
        <a:p>
          <a:endParaRPr lang="es-ES" sz="1200" dirty="0" smtClean="0"/>
        </a:p>
        <a:p>
          <a:endParaRPr lang="es-ES" sz="1200" dirty="0"/>
        </a:p>
      </dgm:t>
    </dgm:pt>
    <dgm:pt modelId="{F806662A-227E-4E44-9127-BC643932D553}" type="parTrans" cxnId="{407F8349-0231-4E2B-8578-1F6337187942}">
      <dgm:prSet/>
      <dgm:spPr/>
      <dgm:t>
        <a:bodyPr/>
        <a:lstStyle/>
        <a:p>
          <a:endParaRPr lang="es-ES"/>
        </a:p>
      </dgm:t>
    </dgm:pt>
    <dgm:pt modelId="{753686AF-B503-4B66-ACE8-B3DB952F8895}" type="sibTrans" cxnId="{407F8349-0231-4E2B-8578-1F6337187942}">
      <dgm:prSet/>
      <dgm:spPr/>
      <dgm:t>
        <a:bodyPr/>
        <a:lstStyle/>
        <a:p>
          <a:endParaRPr lang="es-ES"/>
        </a:p>
      </dgm:t>
    </dgm:pt>
    <dgm:pt modelId="{C4E68EB7-CED6-4430-A11F-BEBD7DC03E6F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400" b="1" dirty="0" smtClean="0"/>
        </a:p>
        <a:p>
          <a:r>
            <a:rPr lang="es-ES" sz="1400" b="1" dirty="0" smtClean="0"/>
            <a:t>Relacionados con los objetivos finales</a:t>
          </a:r>
        </a:p>
        <a:p>
          <a:r>
            <a:rPr lang="es-ES" sz="1400" b="1" dirty="0" smtClean="0"/>
            <a:t>Fuentes oficiales y periódicas</a:t>
          </a:r>
        </a:p>
        <a:p>
          <a:r>
            <a:rPr lang="es-ES" sz="1400" b="1" dirty="0" smtClean="0"/>
            <a:t>Comprables con otras regiones</a:t>
          </a:r>
        </a:p>
        <a:p>
          <a:r>
            <a:rPr lang="es-ES" sz="1400" b="1" dirty="0" smtClean="0"/>
            <a:t>Cuantificados para 2017 y 2020</a:t>
          </a:r>
        </a:p>
        <a:p>
          <a:r>
            <a:rPr lang="es-ES" sz="1400" b="1" dirty="0" smtClean="0"/>
            <a:t>16 indicadores</a:t>
          </a:r>
        </a:p>
        <a:p>
          <a:endParaRPr lang="es-ES" sz="1600" b="1" dirty="0" smtClean="0"/>
        </a:p>
        <a:p>
          <a:endParaRPr lang="es-ES" sz="1600" b="1" dirty="0" smtClean="0"/>
        </a:p>
        <a:p>
          <a:endParaRPr lang="es-ES" sz="1600" dirty="0"/>
        </a:p>
      </dgm:t>
    </dgm:pt>
    <dgm:pt modelId="{602EE34A-5453-4341-85D5-6CB2DDEB4FF9}" type="parTrans" cxnId="{13838890-4DEB-4758-9A6E-421E49796C37}">
      <dgm:prSet/>
      <dgm:spPr/>
      <dgm:t>
        <a:bodyPr/>
        <a:lstStyle/>
        <a:p>
          <a:endParaRPr lang="es-ES"/>
        </a:p>
      </dgm:t>
    </dgm:pt>
    <dgm:pt modelId="{581D591B-34A8-4021-962B-4819055D3C36}" type="sibTrans" cxnId="{13838890-4DEB-4758-9A6E-421E49796C37}">
      <dgm:prSet/>
      <dgm:spPr/>
      <dgm:t>
        <a:bodyPr/>
        <a:lstStyle/>
        <a:p>
          <a:endParaRPr lang="es-ES"/>
        </a:p>
      </dgm:t>
    </dgm:pt>
    <dgm:pt modelId="{3290F526-51B8-4316-AAA2-53CE830D1684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 smtClean="0"/>
            <a:t>Relacionados con los 8 ejes y las 42 medidas</a:t>
          </a:r>
        </a:p>
        <a:p>
          <a:r>
            <a:rPr lang="es-ES" sz="1400" b="1" dirty="0" smtClean="0"/>
            <a:t>Elaboración específica principalmente</a:t>
          </a:r>
        </a:p>
        <a:p>
          <a:r>
            <a:rPr lang="es-ES" sz="1400" b="1" dirty="0" smtClean="0"/>
            <a:t>49 indicadores de realización</a:t>
          </a:r>
        </a:p>
        <a:p>
          <a:r>
            <a:rPr lang="es-ES" sz="1400" b="1" dirty="0" smtClean="0"/>
            <a:t> 66 indicadores de resultados a c/p</a:t>
          </a:r>
        </a:p>
        <a:p>
          <a:endParaRPr lang="es-ES" sz="1400" b="1" dirty="0" smtClean="0"/>
        </a:p>
        <a:p>
          <a:endParaRPr lang="es-ES" sz="1400" dirty="0"/>
        </a:p>
      </dgm:t>
    </dgm:pt>
    <dgm:pt modelId="{11B307FD-A55A-40B4-87A6-1A5B0201D444}" type="parTrans" cxnId="{3DA2784A-E73A-4915-897A-DCBB4861B245}">
      <dgm:prSet/>
      <dgm:spPr/>
      <dgm:t>
        <a:bodyPr/>
        <a:lstStyle/>
        <a:p>
          <a:endParaRPr lang="es-ES"/>
        </a:p>
      </dgm:t>
    </dgm:pt>
    <dgm:pt modelId="{0E82A65B-5351-466A-BC49-97668ECD53BF}" type="sibTrans" cxnId="{3DA2784A-E73A-4915-897A-DCBB4861B245}">
      <dgm:prSet/>
      <dgm:spPr/>
      <dgm:t>
        <a:bodyPr/>
        <a:lstStyle/>
        <a:p>
          <a:endParaRPr lang="es-ES"/>
        </a:p>
      </dgm:t>
    </dgm:pt>
    <dgm:pt modelId="{7CA8D22A-1AE5-4009-8519-8B5144FCEF5C}" type="pres">
      <dgm:prSet presAssocID="{1D23BBD3-B9BB-4F14-BC44-80904234A7C2}" presName="Name0" presStyleCnt="0">
        <dgm:presLayoutVars>
          <dgm:dir/>
          <dgm:resizeHandles val="exact"/>
        </dgm:presLayoutVars>
      </dgm:prSet>
      <dgm:spPr/>
    </dgm:pt>
    <dgm:pt modelId="{D63BD7FB-98DB-4506-9B55-33503FC839C4}" type="pres">
      <dgm:prSet presAssocID="{1D23BBD3-B9BB-4F14-BC44-80904234A7C2}" presName="fgShape" presStyleLbl="fgShp" presStyleIdx="0" presStyleCn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  <a:ln>
          <a:noFill/>
        </a:ln>
      </dgm:spPr>
    </dgm:pt>
    <dgm:pt modelId="{F658C73E-B8D1-4F47-A277-7B44F332BD90}" type="pres">
      <dgm:prSet presAssocID="{1D23BBD3-B9BB-4F14-BC44-80904234A7C2}" presName="linComp" presStyleCnt="0"/>
      <dgm:spPr/>
    </dgm:pt>
    <dgm:pt modelId="{C89ED3F0-DCDB-41DC-81C1-D9E0D44E1C87}" type="pres">
      <dgm:prSet presAssocID="{FF35B26A-7978-414A-A0B7-3F6AEC17A648}" presName="compNode" presStyleCnt="0"/>
      <dgm:spPr/>
    </dgm:pt>
    <dgm:pt modelId="{7D9AD5EB-7229-4951-955D-704094B0E3DE}" type="pres">
      <dgm:prSet presAssocID="{FF35B26A-7978-414A-A0B7-3F6AEC17A648}" presName="bkgdShape" presStyleLbl="node1" presStyleIdx="0" presStyleCnt="3" custLinFactNeighborX="3598"/>
      <dgm:spPr/>
      <dgm:t>
        <a:bodyPr/>
        <a:lstStyle/>
        <a:p>
          <a:endParaRPr lang="es-ES"/>
        </a:p>
      </dgm:t>
    </dgm:pt>
    <dgm:pt modelId="{0BF77255-E7F8-42D1-9D9F-9477B87C197B}" type="pres">
      <dgm:prSet presAssocID="{FF35B26A-7978-414A-A0B7-3F6AEC17A64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DBE42F-2CDC-4A3A-B80C-9020D115D6A5}" type="pres">
      <dgm:prSet presAssocID="{FF35B26A-7978-414A-A0B7-3F6AEC17A648}" presName="invisiNode" presStyleLbl="node1" presStyleIdx="0" presStyleCnt="3"/>
      <dgm:spPr/>
    </dgm:pt>
    <dgm:pt modelId="{B8033D4A-6730-45C4-BBF5-2361CD43833D}" type="pres">
      <dgm:prSet presAssocID="{FF35B26A-7978-414A-A0B7-3F6AEC17A648}" presName="imagNode" presStyleLbl="fgImgPlace1" presStyleIdx="0" presStyleCnt="3" custScaleX="159785" custScaleY="41801" custLinFactNeighborX="4551" custLinFactNeighborY="-40728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39BA5E4E-9981-42C1-9139-CBBEB5A8E56A}" type="pres">
      <dgm:prSet presAssocID="{753686AF-B503-4B66-ACE8-B3DB952F889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59AA016-568C-4F7B-B209-ACDEDDD37F38}" type="pres">
      <dgm:prSet presAssocID="{C4E68EB7-CED6-4430-A11F-BEBD7DC03E6F}" presName="compNode" presStyleCnt="0"/>
      <dgm:spPr/>
    </dgm:pt>
    <dgm:pt modelId="{A569BBF8-CAF9-402F-97AA-98ACFC5842A8}" type="pres">
      <dgm:prSet presAssocID="{C4E68EB7-CED6-4430-A11F-BEBD7DC03E6F}" presName="bkgdShape" presStyleLbl="node1" presStyleIdx="1" presStyleCnt="3" custLinFactNeighborX="2206"/>
      <dgm:spPr/>
      <dgm:t>
        <a:bodyPr/>
        <a:lstStyle/>
        <a:p>
          <a:endParaRPr lang="es-ES"/>
        </a:p>
      </dgm:t>
    </dgm:pt>
    <dgm:pt modelId="{579C9043-6352-4FBA-B90F-830C8583ED23}" type="pres">
      <dgm:prSet presAssocID="{C4E68EB7-CED6-4430-A11F-BEBD7DC03E6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3F61E4-20C5-442A-9162-BA338D725A7E}" type="pres">
      <dgm:prSet presAssocID="{C4E68EB7-CED6-4430-A11F-BEBD7DC03E6F}" presName="invisiNode" presStyleLbl="node1" presStyleIdx="1" presStyleCnt="3"/>
      <dgm:spPr/>
    </dgm:pt>
    <dgm:pt modelId="{566D8DBE-B109-40F9-A762-2086303D151B}" type="pres">
      <dgm:prSet presAssocID="{C4E68EB7-CED6-4430-A11F-BEBD7DC03E6F}" presName="imagNode" presStyleLbl="fgImgPlace1" presStyleIdx="1" presStyleCnt="3" custScaleX="161860" custScaleY="41802" custLinFactNeighborX="3195" custLinFactNeighborY="-40728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03BFB555-D378-4864-9EF5-7AB229B3E6A2}" type="pres">
      <dgm:prSet presAssocID="{581D591B-34A8-4021-962B-4819055D3C3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3845083-E377-4F7A-B6BA-C0C8A5F886DF}" type="pres">
      <dgm:prSet presAssocID="{3290F526-51B8-4316-AAA2-53CE830D1684}" presName="compNode" presStyleCnt="0"/>
      <dgm:spPr/>
    </dgm:pt>
    <dgm:pt modelId="{21DD7BED-9027-4E5B-AA19-F52796B2EE49}" type="pres">
      <dgm:prSet presAssocID="{3290F526-51B8-4316-AAA2-53CE830D1684}" presName="bkgdShape" presStyleLbl="node1" presStyleIdx="2" presStyleCnt="3" custLinFactNeighborX="846"/>
      <dgm:spPr/>
      <dgm:t>
        <a:bodyPr/>
        <a:lstStyle/>
        <a:p>
          <a:endParaRPr lang="es-ES"/>
        </a:p>
      </dgm:t>
    </dgm:pt>
    <dgm:pt modelId="{843986BF-05D3-467D-9C15-43B6A967BACA}" type="pres">
      <dgm:prSet presAssocID="{3290F526-51B8-4316-AAA2-53CE830D168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AA22E1-40AC-40DB-8E61-A6E36C45CABD}" type="pres">
      <dgm:prSet presAssocID="{3290F526-51B8-4316-AAA2-53CE830D1684}" presName="invisiNode" presStyleLbl="node1" presStyleIdx="2" presStyleCnt="3"/>
      <dgm:spPr/>
    </dgm:pt>
    <dgm:pt modelId="{587C65DB-0FF3-40B2-BD36-FE8075DBE819}" type="pres">
      <dgm:prSet presAssocID="{3290F526-51B8-4316-AAA2-53CE830D1684}" presName="imagNode" presStyleLbl="fgImgPlace1" presStyleIdx="2" presStyleCnt="3" custScaleX="166809" custScaleY="54580" custLinFactNeighborX="-3114" custLinFactNeighborY="-34339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3DA2784A-E73A-4915-897A-DCBB4861B245}" srcId="{1D23BBD3-B9BB-4F14-BC44-80904234A7C2}" destId="{3290F526-51B8-4316-AAA2-53CE830D1684}" srcOrd="2" destOrd="0" parTransId="{11B307FD-A55A-40B4-87A6-1A5B0201D444}" sibTransId="{0E82A65B-5351-466A-BC49-97668ECD53BF}"/>
    <dgm:cxn modelId="{44A48CB1-A7B9-4D38-BAAB-87A35B520A4E}" type="presOf" srcId="{FF35B26A-7978-414A-A0B7-3F6AEC17A648}" destId="{0BF77255-E7F8-42D1-9D9F-9477B87C197B}" srcOrd="1" destOrd="0" presId="urn:microsoft.com/office/officeart/2005/8/layout/hList7"/>
    <dgm:cxn modelId="{488A6F34-B78A-4409-A9BD-FE67D27465E4}" type="presOf" srcId="{C4E68EB7-CED6-4430-A11F-BEBD7DC03E6F}" destId="{A569BBF8-CAF9-402F-97AA-98ACFC5842A8}" srcOrd="0" destOrd="0" presId="urn:microsoft.com/office/officeart/2005/8/layout/hList7"/>
    <dgm:cxn modelId="{155D7471-6192-4201-BDC7-47127A607FAF}" type="presOf" srcId="{1D23BBD3-B9BB-4F14-BC44-80904234A7C2}" destId="{7CA8D22A-1AE5-4009-8519-8B5144FCEF5C}" srcOrd="0" destOrd="0" presId="urn:microsoft.com/office/officeart/2005/8/layout/hList7"/>
    <dgm:cxn modelId="{EE79099F-0E32-4BA3-9DD0-C7A042711220}" type="presOf" srcId="{581D591B-34A8-4021-962B-4819055D3C36}" destId="{03BFB555-D378-4864-9EF5-7AB229B3E6A2}" srcOrd="0" destOrd="0" presId="urn:microsoft.com/office/officeart/2005/8/layout/hList7"/>
    <dgm:cxn modelId="{88F85CCE-78EA-4D31-A0D0-820472206ED9}" type="presOf" srcId="{FF35B26A-7978-414A-A0B7-3F6AEC17A648}" destId="{7D9AD5EB-7229-4951-955D-704094B0E3DE}" srcOrd="0" destOrd="0" presId="urn:microsoft.com/office/officeart/2005/8/layout/hList7"/>
    <dgm:cxn modelId="{407F8349-0231-4E2B-8578-1F6337187942}" srcId="{1D23BBD3-B9BB-4F14-BC44-80904234A7C2}" destId="{FF35B26A-7978-414A-A0B7-3F6AEC17A648}" srcOrd="0" destOrd="0" parTransId="{F806662A-227E-4E44-9127-BC643932D553}" sibTransId="{753686AF-B503-4B66-ACE8-B3DB952F8895}"/>
    <dgm:cxn modelId="{11EF59D5-07B9-4E03-A9C9-47B6E1E917DA}" type="presOf" srcId="{753686AF-B503-4B66-ACE8-B3DB952F8895}" destId="{39BA5E4E-9981-42C1-9139-CBBEB5A8E56A}" srcOrd="0" destOrd="0" presId="urn:microsoft.com/office/officeart/2005/8/layout/hList7"/>
    <dgm:cxn modelId="{5FABAC14-3686-4661-BC60-3E55508E7224}" type="presOf" srcId="{3290F526-51B8-4316-AAA2-53CE830D1684}" destId="{843986BF-05D3-467D-9C15-43B6A967BACA}" srcOrd="1" destOrd="0" presId="urn:microsoft.com/office/officeart/2005/8/layout/hList7"/>
    <dgm:cxn modelId="{13838890-4DEB-4758-9A6E-421E49796C37}" srcId="{1D23BBD3-B9BB-4F14-BC44-80904234A7C2}" destId="{C4E68EB7-CED6-4430-A11F-BEBD7DC03E6F}" srcOrd="1" destOrd="0" parTransId="{602EE34A-5453-4341-85D5-6CB2DDEB4FF9}" sibTransId="{581D591B-34A8-4021-962B-4819055D3C36}"/>
    <dgm:cxn modelId="{D0ACC243-85D1-4DDE-8679-EBF24E1A9684}" type="presOf" srcId="{3290F526-51B8-4316-AAA2-53CE830D1684}" destId="{21DD7BED-9027-4E5B-AA19-F52796B2EE49}" srcOrd="0" destOrd="0" presId="urn:microsoft.com/office/officeart/2005/8/layout/hList7"/>
    <dgm:cxn modelId="{D7C9E99A-5091-476A-9EEB-7D74160398D2}" type="presOf" srcId="{C4E68EB7-CED6-4430-A11F-BEBD7DC03E6F}" destId="{579C9043-6352-4FBA-B90F-830C8583ED23}" srcOrd="1" destOrd="0" presId="urn:microsoft.com/office/officeart/2005/8/layout/hList7"/>
    <dgm:cxn modelId="{9859D22D-9DD2-4C22-8B23-08CC2274EE27}" type="presParOf" srcId="{7CA8D22A-1AE5-4009-8519-8B5144FCEF5C}" destId="{D63BD7FB-98DB-4506-9B55-33503FC839C4}" srcOrd="0" destOrd="0" presId="urn:microsoft.com/office/officeart/2005/8/layout/hList7"/>
    <dgm:cxn modelId="{4D9CE251-3262-48AB-9B87-D60C422B8039}" type="presParOf" srcId="{7CA8D22A-1AE5-4009-8519-8B5144FCEF5C}" destId="{F658C73E-B8D1-4F47-A277-7B44F332BD90}" srcOrd="1" destOrd="0" presId="urn:microsoft.com/office/officeart/2005/8/layout/hList7"/>
    <dgm:cxn modelId="{BFB1773B-9C0A-4B9A-82D5-5B29798B13C1}" type="presParOf" srcId="{F658C73E-B8D1-4F47-A277-7B44F332BD90}" destId="{C89ED3F0-DCDB-41DC-81C1-D9E0D44E1C87}" srcOrd="0" destOrd="0" presId="urn:microsoft.com/office/officeart/2005/8/layout/hList7"/>
    <dgm:cxn modelId="{36D50F01-B7B3-4240-8478-C8735B2B8A03}" type="presParOf" srcId="{C89ED3F0-DCDB-41DC-81C1-D9E0D44E1C87}" destId="{7D9AD5EB-7229-4951-955D-704094B0E3DE}" srcOrd="0" destOrd="0" presId="urn:microsoft.com/office/officeart/2005/8/layout/hList7"/>
    <dgm:cxn modelId="{29701E0C-AC7B-469F-8D52-253B92626EE3}" type="presParOf" srcId="{C89ED3F0-DCDB-41DC-81C1-D9E0D44E1C87}" destId="{0BF77255-E7F8-42D1-9D9F-9477B87C197B}" srcOrd="1" destOrd="0" presId="urn:microsoft.com/office/officeart/2005/8/layout/hList7"/>
    <dgm:cxn modelId="{DDD4721F-170E-4A9C-BDC7-283657F0EA6D}" type="presParOf" srcId="{C89ED3F0-DCDB-41DC-81C1-D9E0D44E1C87}" destId="{49DBE42F-2CDC-4A3A-B80C-9020D115D6A5}" srcOrd="2" destOrd="0" presId="urn:microsoft.com/office/officeart/2005/8/layout/hList7"/>
    <dgm:cxn modelId="{22A5DB32-1EF5-499F-AAFD-E1B3FC2FF8D2}" type="presParOf" srcId="{C89ED3F0-DCDB-41DC-81C1-D9E0D44E1C87}" destId="{B8033D4A-6730-45C4-BBF5-2361CD43833D}" srcOrd="3" destOrd="0" presId="urn:microsoft.com/office/officeart/2005/8/layout/hList7"/>
    <dgm:cxn modelId="{B528AEEE-B77A-4068-9BE7-C56EA21DC46B}" type="presParOf" srcId="{F658C73E-B8D1-4F47-A277-7B44F332BD90}" destId="{39BA5E4E-9981-42C1-9139-CBBEB5A8E56A}" srcOrd="1" destOrd="0" presId="urn:microsoft.com/office/officeart/2005/8/layout/hList7"/>
    <dgm:cxn modelId="{D609371A-2611-4053-9D7C-A4DDA3971104}" type="presParOf" srcId="{F658C73E-B8D1-4F47-A277-7B44F332BD90}" destId="{E59AA016-568C-4F7B-B209-ACDEDDD37F38}" srcOrd="2" destOrd="0" presId="urn:microsoft.com/office/officeart/2005/8/layout/hList7"/>
    <dgm:cxn modelId="{696458D6-3D89-4EF5-BCFA-DA0EBCC4AE12}" type="presParOf" srcId="{E59AA016-568C-4F7B-B209-ACDEDDD37F38}" destId="{A569BBF8-CAF9-402F-97AA-98ACFC5842A8}" srcOrd="0" destOrd="0" presId="urn:microsoft.com/office/officeart/2005/8/layout/hList7"/>
    <dgm:cxn modelId="{4983AA8C-A035-4E9D-AE13-2E13E0587199}" type="presParOf" srcId="{E59AA016-568C-4F7B-B209-ACDEDDD37F38}" destId="{579C9043-6352-4FBA-B90F-830C8583ED23}" srcOrd="1" destOrd="0" presId="urn:microsoft.com/office/officeart/2005/8/layout/hList7"/>
    <dgm:cxn modelId="{FAF12451-E9D0-4FC3-A876-80A9EC60877D}" type="presParOf" srcId="{E59AA016-568C-4F7B-B209-ACDEDDD37F38}" destId="{1F3F61E4-20C5-442A-9162-BA338D725A7E}" srcOrd="2" destOrd="0" presId="urn:microsoft.com/office/officeart/2005/8/layout/hList7"/>
    <dgm:cxn modelId="{930E8DE7-B3D0-45F6-B3DD-8A1F6613FACC}" type="presParOf" srcId="{E59AA016-568C-4F7B-B209-ACDEDDD37F38}" destId="{566D8DBE-B109-40F9-A762-2086303D151B}" srcOrd="3" destOrd="0" presId="urn:microsoft.com/office/officeart/2005/8/layout/hList7"/>
    <dgm:cxn modelId="{C1D29D2A-74CA-49AE-B034-48FB91E32B40}" type="presParOf" srcId="{F658C73E-B8D1-4F47-A277-7B44F332BD90}" destId="{03BFB555-D378-4864-9EF5-7AB229B3E6A2}" srcOrd="3" destOrd="0" presId="urn:microsoft.com/office/officeart/2005/8/layout/hList7"/>
    <dgm:cxn modelId="{DAF440C4-327C-4E15-8B9E-08424FC411B7}" type="presParOf" srcId="{F658C73E-B8D1-4F47-A277-7B44F332BD90}" destId="{13845083-E377-4F7A-B6BA-C0C8A5F886DF}" srcOrd="4" destOrd="0" presId="urn:microsoft.com/office/officeart/2005/8/layout/hList7"/>
    <dgm:cxn modelId="{7BB107E2-4B81-49C7-91AC-EDB4CCB41161}" type="presParOf" srcId="{13845083-E377-4F7A-B6BA-C0C8A5F886DF}" destId="{21DD7BED-9027-4E5B-AA19-F52796B2EE49}" srcOrd="0" destOrd="0" presId="urn:microsoft.com/office/officeart/2005/8/layout/hList7"/>
    <dgm:cxn modelId="{D6B1368E-5615-46DC-BC6A-A02811C3FB4C}" type="presParOf" srcId="{13845083-E377-4F7A-B6BA-C0C8A5F886DF}" destId="{843986BF-05D3-467D-9C15-43B6A967BACA}" srcOrd="1" destOrd="0" presId="urn:microsoft.com/office/officeart/2005/8/layout/hList7"/>
    <dgm:cxn modelId="{B987881B-699C-40DD-81ED-0E5CEE1B1178}" type="presParOf" srcId="{13845083-E377-4F7A-B6BA-C0C8A5F886DF}" destId="{63AA22E1-40AC-40DB-8E61-A6E36C45CABD}" srcOrd="2" destOrd="0" presId="urn:microsoft.com/office/officeart/2005/8/layout/hList7"/>
    <dgm:cxn modelId="{9AA57203-3778-4664-9376-25D9829DAE1A}" type="presParOf" srcId="{13845083-E377-4F7A-B6BA-C0C8A5F886DF}" destId="{587C65DB-0FF3-40B2-BD36-FE8075DBE81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26DA601-366E-48AE-A684-1F80352ABF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FED896A-23FE-4272-BCAC-994B3F3DF41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Condiciones cumplidas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912D5220-D8FD-4315-AF36-D030AA8EC111}" type="parTrans" cxnId="{889C4BFA-3617-40B6-A5F9-67217FBD4FCD}">
      <dgm:prSet/>
      <dgm:spPr/>
      <dgm:t>
        <a:bodyPr/>
        <a:lstStyle/>
        <a:p>
          <a:pPr algn="ctr"/>
          <a:endParaRPr lang="es-ES"/>
        </a:p>
      </dgm:t>
    </dgm:pt>
    <dgm:pt modelId="{08B0E9E9-BE05-4488-B6C0-89639470D155}" type="sibTrans" cxnId="{889C4BFA-3617-40B6-A5F9-67217FBD4FCD}">
      <dgm:prSet/>
      <dgm:spPr/>
      <dgm:t>
        <a:bodyPr/>
        <a:lstStyle/>
        <a:p>
          <a:pPr algn="ctr"/>
          <a:endParaRPr lang="es-ES"/>
        </a:p>
      </dgm:t>
    </dgm:pt>
    <dgm:pt modelId="{50593045-7FDA-48C5-AC55-EA450BFEA920}" type="pres">
      <dgm:prSet presAssocID="{826DA601-366E-48AE-A684-1F80352ABF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509820-1BF6-4100-BA80-820A72F67043}" type="pres">
      <dgm:prSet presAssocID="{EFED896A-23FE-4272-BCAC-994B3F3DF410}" presName="parentText" presStyleLbl="node1" presStyleIdx="0" presStyleCnt="1" custLinFactNeighborX="-31818" custLinFactNeighborY="-3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EE7A97-3DCD-475E-91E7-822EC22AD086}" type="presOf" srcId="{826DA601-366E-48AE-A684-1F80352ABF82}" destId="{50593045-7FDA-48C5-AC55-EA450BFEA920}" srcOrd="0" destOrd="0" presId="urn:microsoft.com/office/officeart/2005/8/layout/vList2"/>
    <dgm:cxn modelId="{889C4BFA-3617-40B6-A5F9-67217FBD4FCD}" srcId="{826DA601-366E-48AE-A684-1F80352ABF82}" destId="{EFED896A-23FE-4272-BCAC-994B3F3DF410}" srcOrd="0" destOrd="0" parTransId="{912D5220-D8FD-4315-AF36-D030AA8EC111}" sibTransId="{08B0E9E9-BE05-4488-B6C0-89639470D155}"/>
    <dgm:cxn modelId="{9AA7D459-57A2-4CAA-A7CF-2062DF159DDE}" type="presOf" srcId="{EFED896A-23FE-4272-BCAC-994B3F3DF410}" destId="{24509820-1BF6-4100-BA80-820A72F67043}" srcOrd="0" destOrd="0" presId="urn:microsoft.com/office/officeart/2005/8/layout/vList2"/>
    <dgm:cxn modelId="{ED2A036A-63A7-40FF-96E9-416F13286948}" type="presParOf" srcId="{50593045-7FDA-48C5-AC55-EA450BFEA920}" destId="{24509820-1BF6-4100-BA80-820A72F670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26DA601-366E-48AE-A684-1F80352ABF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FED896A-23FE-4272-BCAC-994B3F3DF41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Individualmente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912D5220-D8FD-4315-AF36-D030AA8EC111}" type="parTrans" cxnId="{889C4BFA-3617-40B6-A5F9-67217FBD4FCD}">
      <dgm:prSet/>
      <dgm:spPr/>
      <dgm:t>
        <a:bodyPr/>
        <a:lstStyle/>
        <a:p>
          <a:pPr algn="ctr"/>
          <a:endParaRPr lang="es-ES"/>
        </a:p>
      </dgm:t>
    </dgm:pt>
    <dgm:pt modelId="{08B0E9E9-BE05-4488-B6C0-89639470D155}" type="sibTrans" cxnId="{889C4BFA-3617-40B6-A5F9-67217FBD4FCD}">
      <dgm:prSet/>
      <dgm:spPr/>
      <dgm:t>
        <a:bodyPr/>
        <a:lstStyle/>
        <a:p>
          <a:pPr algn="ctr"/>
          <a:endParaRPr lang="es-ES"/>
        </a:p>
      </dgm:t>
    </dgm:pt>
    <dgm:pt modelId="{50593045-7FDA-48C5-AC55-EA450BFEA920}" type="pres">
      <dgm:prSet presAssocID="{826DA601-366E-48AE-A684-1F80352ABF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509820-1BF6-4100-BA80-820A72F67043}" type="pres">
      <dgm:prSet presAssocID="{EFED896A-23FE-4272-BCAC-994B3F3DF410}" presName="parentText" presStyleLbl="node1" presStyleIdx="0" presStyleCnt="1" custScaleY="198220" custLinFactNeighborY="-1059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9C4BFA-3617-40B6-A5F9-67217FBD4FCD}" srcId="{826DA601-366E-48AE-A684-1F80352ABF82}" destId="{EFED896A-23FE-4272-BCAC-994B3F3DF410}" srcOrd="0" destOrd="0" parTransId="{912D5220-D8FD-4315-AF36-D030AA8EC111}" sibTransId="{08B0E9E9-BE05-4488-B6C0-89639470D155}"/>
    <dgm:cxn modelId="{B36254F5-F5BE-4B70-95E5-5B45E272B472}" type="presOf" srcId="{EFED896A-23FE-4272-BCAC-994B3F3DF410}" destId="{24509820-1BF6-4100-BA80-820A72F67043}" srcOrd="0" destOrd="0" presId="urn:microsoft.com/office/officeart/2005/8/layout/vList2"/>
    <dgm:cxn modelId="{2C9245B1-6D35-4453-943A-D05E06F77E4D}" type="presOf" srcId="{826DA601-366E-48AE-A684-1F80352ABF82}" destId="{50593045-7FDA-48C5-AC55-EA450BFEA920}" srcOrd="0" destOrd="0" presId="urn:microsoft.com/office/officeart/2005/8/layout/vList2"/>
    <dgm:cxn modelId="{AF22C611-6624-462E-A9BE-D80FA973FB18}" type="presParOf" srcId="{50593045-7FDA-48C5-AC55-EA450BFEA920}" destId="{24509820-1BF6-4100-BA80-820A72F670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26DA601-366E-48AE-A684-1F80352ABF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FED896A-23FE-4272-BCAC-994B3F3DF41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Forma conjunta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912D5220-D8FD-4315-AF36-D030AA8EC111}" type="parTrans" cxnId="{889C4BFA-3617-40B6-A5F9-67217FBD4FCD}">
      <dgm:prSet/>
      <dgm:spPr/>
      <dgm:t>
        <a:bodyPr/>
        <a:lstStyle/>
        <a:p>
          <a:pPr algn="ctr"/>
          <a:endParaRPr lang="es-ES"/>
        </a:p>
      </dgm:t>
    </dgm:pt>
    <dgm:pt modelId="{08B0E9E9-BE05-4488-B6C0-89639470D155}" type="sibTrans" cxnId="{889C4BFA-3617-40B6-A5F9-67217FBD4FCD}">
      <dgm:prSet/>
      <dgm:spPr/>
      <dgm:t>
        <a:bodyPr/>
        <a:lstStyle/>
        <a:p>
          <a:pPr algn="ctr"/>
          <a:endParaRPr lang="es-ES"/>
        </a:p>
      </dgm:t>
    </dgm:pt>
    <dgm:pt modelId="{50593045-7FDA-48C5-AC55-EA450BFEA920}" type="pres">
      <dgm:prSet presAssocID="{826DA601-366E-48AE-A684-1F80352ABF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509820-1BF6-4100-BA80-820A72F67043}" type="pres">
      <dgm:prSet presAssocID="{EFED896A-23FE-4272-BCAC-994B3F3DF410}" presName="parentText" presStyleLbl="node1" presStyleIdx="0" presStyleCnt="1" custScaleY="198220" custLinFactNeighborY="-1059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E6F739-BC6F-4FAA-8141-4988BC84AC61}" type="presOf" srcId="{826DA601-366E-48AE-A684-1F80352ABF82}" destId="{50593045-7FDA-48C5-AC55-EA450BFEA920}" srcOrd="0" destOrd="0" presId="urn:microsoft.com/office/officeart/2005/8/layout/vList2"/>
    <dgm:cxn modelId="{889C4BFA-3617-40B6-A5F9-67217FBD4FCD}" srcId="{826DA601-366E-48AE-A684-1F80352ABF82}" destId="{EFED896A-23FE-4272-BCAC-994B3F3DF410}" srcOrd="0" destOrd="0" parTransId="{912D5220-D8FD-4315-AF36-D030AA8EC111}" sibTransId="{08B0E9E9-BE05-4488-B6C0-89639470D155}"/>
    <dgm:cxn modelId="{4B561437-1B8E-453F-8C2E-EE308E25F734}" type="presOf" srcId="{EFED896A-23FE-4272-BCAC-994B3F3DF410}" destId="{24509820-1BF6-4100-BA80-820A72F67043}" srcOrd="0" destOrd="0" presId="urn:microsoft.com/office/officeart/2005/8/layout/vList2"/>
    <dgm:cxn modelId="{CC08E3E4-FDD6-4E5D-8B4F-00691C362D97}" type="presParOf" srcId="{50593045-7FDA-48C5-AC55-EA450BFEA920}" destId="{24509820-1BF6-4100-BA80-820A72F670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6F8ED2-A00C-4C86-B256-34525B7AA6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265F46-9BEB-47CE-B79F-45554C98754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1800" dirty="0" smtClean="0"/>
            <a:t>Antecedentes</a:t>
          </a:r>
          <a:endParaRPr lang="es-ES" sz="1800" dirty="0"/>
        </a:p>
      </dgm:t>
    </dgm:pt>
    <dgm:pt modelId="{48751824-FD22-49EF-A399-FF7D71BDF973}" type="parTrans" cxnId="{F67F6620-E0BF-41F0-80DC-A6D0AD07F917}">
      <dgm:prSet/>
      <dgm:spPr/>
      <dgm:t>
        <a:bodyPr/>
        <a:lstStyle/>
        <a:p>
          <a:endParaRPr lang="es-ES"/>
        </a:p>
      </dgm:t>
    </dgm:pt>
    <dgm:pt modelId="{B9613264-D627-40F6-99B1-93EA11379C3C}" type="sibTrans" cxnId="{F67F6620-E0BF-41F0-80DC-A6D0AD07F917}">
      <dgm:prSet/>
      <dgm:spPr/>
      <dgm:t>
        <a:bodyPr/>
        <a:lstStyle/>
        <a:p>
          <a:endParaRPr lang="es-ES"/>
        </a:p>
      </dgm:t>
    </dgm:pt>
    <dgm:pt modelId="{E1D7EBFF-14BE-4F9D-AF36-22840ABC8B0C}" type="pres">
      <dgm:prSet presAssocID="{B36F8ED2-A00C-4C86-B256-34525B7AA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22D84B-BB14-430B-A3F8-585EA5806976}" type="pres">
      <dgm:prSet presAssocID="{CE265F46-9BEB-47CE-B79F-45554C98754E}" presName="parentText" presStyleLbl="node1" presStyleIdx="0" presStyleCnt="1" custAng="16200000" custScaleY="26447" custLinFactNeighborX="28134" custLinFactNeighborY="-1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7F6620-E0BF-41F0-80DC-A6D0AD07F917}" srcId="{B36F8ED2-A00C-4C86-B256-34525B7AA6C5}" destId="{CE265F46-9BEB-47CE-B79F-45554C98754E}" srcOrd="0" destOrd="0" parTransId="{48751824-FD22-49EF-A399-FF7D71BDF973}" sibTransId="{B9613264-D627-40F6-99B1-93EA11379C3C}"/>
    <dgm:cxn modelId="{6982C35A-6599-4358-BC90-C070F5E024D9}" type="presOf" srcId="{B36F8ED2-A00C-4C86-B256-34525B7AA6C5}" destId="{E1D7EBFF-14BE-4F9D-AF36-22840ABC8B0C}" srcOrd="0" destOrd="0" presId="urn:microsoft.com/office/officeart/2005/8/layout/vList2"/>
    <dgm:cxn modelId="{E7C696F2-B08F-4A38-BF67-B1375EC0EDFE}" type="presOf" srcId="{CE265F46-9BEB-47CE-B79F-45554C98754E}" destId="{2D22D84B-BB14-430B-A3F8-585EA5806976}" srcOrd="0" destOrd="0" presId="urn:microsoft.com/office/officeart/2005/8/layout/vList2"/>
    <dgm:cxn modelId="{5710169F-AE5E-407F-B877-091FF286D34F}" type="presParOf" srcId="{E1D7EBFF-14BE-4F9D-AF36-22840ABC8B0C}" destId="{2D22D84B-BB14-430B-A3F8-585EA58069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9DB838-A0D0-47EF-8B89-90250BEFA6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81D735-DF4D-4618-944D-1A0BB60713D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sz="1600" b="0" dirty="0" smtClean="0"/>
            <a:t>Especialización inteligente</a:t>
          </a:r>
          <a:endParaRPr lang="es-ES" sz="1600" b="0" dirty="0"/>
        </a:p>
      </dgm:t>
    </dgm:pt>
    <dgm:pt modelId="{65410B34-51FD-40FE-9541-FD4D7437EEE3}" type="parTrans" cxnId="{33D1FBA6-3049-450E-9842-AC3FA8EA14A0}">
      <dgm:prSet/>
      <dgm:spPr/>
      <dgm:t>
        <a:bodyPr/>
        <a:lstStyle/>
        <a:p>
          <a:endParaRPr lang="es-ES"/>
        </a:p>
      </dgm:t>
    </dgm:pt>
    <dgm:pt modelId="{D5BAC341-CD5F-43A4-ACCC-D08CF47A1DA4}" type="sibTrans" cxnId="{33D1FBA6-3049-450E-9842-AC3FA8EA14A0}">
      <dgm:prSet/>
      <dgm:spPr/>
      <dgm:t>
        <a:bodyPr/>
        <a:lstStyle/>
        <a:p>
          <a:endParaRPr lang="es-ES"/>
        </a:p>
      </dgm:t>
    </dgm:pt>
    <dgm:pt modelId="{A2F1F010-AA5D-4D36-9AC6-784803D06C8E}" type="pres">
      <dgm:prSet presAssocID="{B89DB838-A0D0-47EF-8B89-90250BEFA66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CB3CD2-5F4F-4CE6-98C0-CD12D9A56BF0}" type="pres">
      <dgm:prSet presAssocID="{B89DB838-A0D0-47EF-8B89-90250BEFA66F}" presName="arrow" presStyleLbl="bgShp" presStyleIdx="0" presStyleCnt="1" custScaleX="117647" custLinFactNeighborX="15047" custLinFactNeighborY="-11111"/>
      <dgm:spPr/>
    </dgm:pt>
    <dgm:pt modelId="{DB49B03B-373B-4C03-A40B-F808659E4A5E}" type="pres">
      <dgm:prSet presAssocID="{B89DB838-A0D0-47EF-8B89-90250BEFA66F}" presName="linearProcess" presStyleCnt="0"/>
      <dgm:spPr/>
    </dgm:pt>
    <dgm:pt modelId="{DB2227E1-DA9A-42B1-892A-6C324E81C479}" type="pres">
      <dgm:prSet presAssocID="{3B81D735-DF4D-4618-944D-1A0BB60713D0}" presName="textNode" presStyleLbl="node1" presStyleIdx="0" presStyleCnt="1" custScaleX="158101" custScaleY="180611" custLinFactNeighborX="-3708" custLinFactNeighborY="-1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</dgm:ptLst>
  <dgm:cxnLst>
    <dgm:cxn modelId="{33D1FBA6-3049-450E-9842-AC3FA8EA14A0}" srcId="{B89DB838-A0D0-47EF-8B89-90250BEFA66F}" destId="{3B81D735-DF4D-4618-944D-1A0BB60713D0}" srcOrd="0" destOrd="0" parTransId="{65410B34-51FD-40FE-9541-FD4D7437EEE3}" sibTransId="{D5BAC341-CD5F-43A4-ACCC-D08CF47A1DA4}"/>
    <dgm:cxn modelId="{1BBC1CB4-EC0E-49C6-A198-C14A7FA5AE4C}" type="presOf" srcId="{3B81D735-DF4D-4618-944D-1A0BB60713D0}" destId="{DB2227E1-DA9A-42B1-892A-6C324E81C479}" srcOrd="0" destOrd="0" presId="urn:microsoft.com/office/officeart/2005/8/layout/hProcess9"/>
    <dgm:cxn modelId="{9252BC5B-E80D-4E89-9032-C7A369E272C8}" type="presOf" srcId="{B89DB838-A0D0-47EF-8B89-90250BEFA66F}" destId="{A2F1F010-AA5D-4D36-9AC6-784803D06C8E}" srcOrd="0" destOrd="0" presId="urn:microsoft.com/office/officeart/2005/8/layout/hProcess9"/>
    <dgm:cxn modelId="{AC9AB8C4-2173-4298-A8AC-196AFD602FAA}" type="presParOf" srcId="{A2F1F010-AA5D-4D36-9AC6-784803D06C8E}" destId="{E2CB3CD2-5F4F-4CE6-98C0-CD12D9A56BF0}" srcOrd="0" destOrd="0" presId="urn:microsoft.com/office/officeart/2005/8/layout/hProcess9"/>
    <dgm:cxn modelId="{0F489553-C246-42DC-AD26-1DB1182A6DE9}" type="presParOf" srcId="{A2F1F010-AA5D-4D36-9AC6-784803D06C8E}" destId="{DB49B03B-373B-4C03-A40B-F808659E4A5E}" srcOrd="1" destOrd="0" presId="urn:microsoft.com/office/officeart/2005/8/layout/hProcess9"/>
    <dgm:cxn modelId="{DB104F5C-8BA9-4DC2-8D93-4179706D6DAD}" type="presParOf" srcId="{DB49B03B-373B-4C03-A40B-F808659E4A5E}" destId="{DB2227E1-DA9A-42B1-892A-6C324E81C47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B16941-7C32-413E-B1B6-E76FD6FFDCB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BB776A-A1E1-4906-97AC-6F0B0359E96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dirty="0" smtClean="0"/>
            <a:t>Apoyan las políticas y las inversiones en las prioridades, retos y necesidades clave del país o región para el desarrollo basado en el conocimiento.</a:t>
          </a:r>
          <a:endParaRPr lang="es-ES" dirty="0"/>
        </a:p>
      </dgm:t>
    </dgm:pt>
    <dgm:pt modelId="{8079AA3A-628E-4ED1-A0A8-40CBBADE043E}" type="parTrans" cxnId="{4A309841-AF85-417B-B5D4-59DC3BF9F64F}">
      <dgm:prSet/>
      <dgm:spPr/>
      <dgm:t>
        <a:bodyPr/>
        <a:lstStyle/>
        <a:p>
          <a:endParaRPr lang="es-ES"/>
        </a:p>
      </dgm:t>
    </dgm:pt>
    <dgm:pt modelId="{EEE5A7A2-FF41-4FB4-A60C-2CBF735AC5F1}" type="sibTrans" cxnId="{4A309841-AF85-417B-B5D4-59DC3BF9F64F}">
      <dgm:prSet/>
      <dgm:spPr/>
      <dgm:t>
        <a:bodyPr/>
        <a:lstStyle/>
        <a:p>
          <a:endParaRPr lang="es-ES"/>
        </a:p>
      </dgm:t>
    </dgm:pt>
    <dgm:pt modelId="{672011E2-304A-4C08-AC75-8040FCF69DA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dirty="0"/>
        </a:p>
      </dgm:t>
    </dgm:pt>
    <dgm:pt modelId="{260CB5C7-6396-4B8A-AA58-DE2F9B785459}" type="parTrans" cxnId="{C2215905-0A34-41FB-B692-FB77D9166269}">
      <dgm:prSet/>
      <dgm:spPr/>
      <dgm:t>
        <a:bodyPr/>
        <a:lstStyle/>
        <a:p>
          <a:endParaRPr lang="es-ES"/>
        </a:p>
      </dgm:t>
    </dgm:pt>
    <dgm:pt modelId="{DC9610C1-41C8-496F-81DA-0756E57A9BCC}" type="sibTrans" cxnId="{C2215905-0A34-41FB-B692-FB77D9166269}">
      <dgm:prSet/>
      <dgm:spPr/>
      <dgm:t>
        <a:bodyPr/>
        <a:lstStyle/>
        <a:p>
          <a:endParaRPr lang="es-ES"/>
        </a:p>
      </dgm:t>
    </dgm:pt>
    <dgm:pt modelId="{89DB9A81-656C-44F6-A229-46ADB28CC4B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dirty="0" smtClean="0"/>
            <a:t>Aprovechan los puntos fuertes, ventajas competitivas y potencial de excelencia de cada país o región.</a:t>
          </a:r>
          <a:endParaRPr lang="es-ES" dirty="0"/>
        </a:p>
      </dgm:t>
    </dgm:pt>
    <dgm:pt modelId="{A1E4224E-E91D-442B-BE0E-57523740775C}" type="parTrans" cxnId="{F3E219C3-A6EA-4E42-BAF6-6AE1F6E82AB9}">
      <dgm:prSet/>
      <dgm:spPr/>
      <dgm:t>
        <a:bodyPr/>
        <a:lstStyle/>
        <a:p>
          <a:endParaRPr lang="es-ES"/>
        </a:p>
      </dgm:t>
    </dgm:pt>
    <dgm:pt modelId="{D7D3564F-330D-42D9-BDDC-07FC0955ACD2}" type="sibTrans" cxnId="{F3E219C3-A6EA-4E42-BAF6-6AE1F6E82AB9}">
      <dgm:prSet/>
      <dgm:spPr/>
      <dgm:t>
        <a:bodyPr/>
        <a:lstStyle/>
        <a:p>
          <a:endParaRPr lang="es-ES"/>
        </a:p>
      </dgm:t>
    </dgm:pt>
    <dgm:pt modelId="{C1F1679B-FCEA-4F9E-8B51-6530F81DFFE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es-ES" dirty="0" smtClean="0"/>
            <a:t>Respaldan la innovación tecnológica, así como la basada en la práctica, y aspiran a fomentar la inversión del sector privado.</a:t>
          </a:r>
          <a:endParaRPr lang="es-ES" dirty="0"/>
        </a:p>
      </dgm:t>
    </dgm:pt>
    <dgm:pt modelId="{DCF6BF3A-7C12-4EEA-A7D8-F3F9C441EF93}" type="parTrans" cxnId="{C5A9EDF2-5F42-4733-9ED8-901F290EC3EC}">
      <dgm:prSet/>
      <dgm:spPr/>
      <dgm:t>
        <a:bodyPr/>
        <a:lstStyle/>
        <a:p>
          <a:endParaRPr lang="es-ES"/>
        </a:p>
      </dgm:t>
    </dgm:pt>
    <dgm:pt modelId="{7B44B6EB-1E8D-481A-AE51-27E976F50DB5}" type="sibTrans" cxnId="{C5A9EDF2-5F42-4733-9ED8-901F290EC3EC}">
      <dgm:prSet/>
      <dgm:spPr/>
      <dgm:t>
        <a:bodyPr/>
        <a:lstStyle/>
        <a:p>
          <a:endParaRPr lang="es-ES"/>
        </a:p>
      </dgm:t>
    </dgm:pt>
    <dgm:pt modelId="{54479F85-4612-41FF-8E07-263ACD32452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Involucran por completo a los participantes y fomentan la innovación y la experimentación.</a:t>
          </a:r>
          <a:endParaRPr lang="es-ES" dirty="0"/>
        </a:p>
      </dgm:t>
    </dgm:pt>
    <dgm:pt modelId="{AE8FCEAE-9F6B-4C31-B789-0C1998FA03E6}" type="parTrans" cxnId="{6870FAF7-0F24-48B5-AEEC-78D2431E31F1}">
      <dgm:prSet/>
      <dgm:spPr/>
      <dgm:t>
        <a:bodyPr/>
        <a:lstStyle/>
        <a:p>
          <a:endParaRPr lang="es-ES"/>
        </a:p>
      </dgm:t>
    </dgm:pt>
    <dgm:pt modelId="{072F8E66-12F9-4F57-A47F-ED6228BFF023}" type="sibTrans" cxnId="{6870FAF7-0F24-48B5-AEEC-78D2431E31F1}">
      <dgm:prSet/>
      <dgm:spPr/>
      <dgm:t>
        <a:bodyPr/>
        <a:lstStyle/>
        <a:p>
          <a:endParaRPr lang="es-ES"/>
        </a:p>
      </dgm:t>
    </dgm:pt>
    <dgm:pt modelId="{B90AA7CD-DA1B-4D51-9829-E9BE8441036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Se basan en la evidencia e incluyen sistemas sólidos de supervisión y evaluación.</a:t>
          </a:r>
          <a:endParaRPr lang="es-ES" dirty="0"/>
        </a:p>
      </dgm:t>
    </dgm:pt>
    <dgm:pt modelId="{A3469777-80D7-4CE7-8C8F-3EC9E0223660}" type="parTrans" cxnId="{07969AAF-7962-4591-9DF1-939375768E32}">
      <dgm:prSet/>
      <dgm:spPr/>
      <dgm:t>
        <a:bodyPr/>
        <a:lstStyle/>
        <a:p>
          <a:endParaRPr lang="es-ES"/>
        </a:p>
      </dgm:t>
    </dgm:pt>
    <dgm:pt modelId="{03BBCBD1-8068-4E60-A232-A6244958200D}" type="sibTrans" cxnId="{07969AAF-7962-4591-9DF1-939375768E32}">
      <dgm:prSet/>
      <dgm:spPr/>
      <dgm:t>
        <a:bodyPr/>
        <a:lstStyle/>
        <a:p>
          <a:endParaRPr lang="es-ES"/>
        </a:p>
      </dgm:t>
    </dgm:pt>
    <dgm:pt modelId="{E30AD644-7876-4606-B7BE-71CF79762725}" type="pres">
      <dgm:prSet presAssocID="{B2B16941-7C32-413E-B1B6-E76FD6FFDC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E5A309-BC9F-4035-BEBD-FB6C12811B90}" type="pres">
      <dgm:prSet presAssocID="{B2B16941-7C32-413E-B1B6-E76FD6FFDCBA}" presName="matrix" presStyleCnt="0"/>
      <dgm:spPr/>
    </dgm:pt>
    <dgm:pt modelId="{2ED51C0A-9E4D-4639-98A6-008F547D88F2}" type="pres">
      <dgm:prSet presAssocID="{B2B16941-7C32-413E-B1B6-E76FD6FFDCBA}" presName="tile1" presStyleLbl="node1" presStyleIdx="0" presStyleCnt="4" custLinFactNeighborX="0" custLinFactNeighborY="5396"/>
      <dgm:spPr/>
      <dgm:t>
        <a:bodyPr/>
        <a:lstStyle/>
        <a:p>
          <a:endParaRPr lang="es-ES"/>
        </a:p>
      </dgm:t>
    </dgm:pt>
    <dgm:pt modelId="{0EF1F12E-123E-49DF-8B0F-C5A3EFDCF844}" type="pres">
      <dgm:prSet presAssocID="{B2B16941-7C32-413E-B1B6-E76FD6FFDC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CE2CB-BF96-434B-8782-A1FFE4D33ABE}" type="pres">
      <dgm:prSet presAssocID="{B2B16941-7C32-413E-B1B6-E76FD6FFDCBA}" presName="tile2" presStyleLbl="node1" presStyleIdx="1" presStyleCnt="4" custScaleY="94242"/>
      <dgm:spPr/>
      <dgm:t>
        <a:bodyPr/>
        <a:lstStyle/>
        <a:p>
          <a:endParaRPr lang="es-ES"/>
        </a:p>
      </dgm:t>
    </dgm:pt>
    <dgm:pt modelId="{F2910218-43BD-4C4E-98E2-B470000B82EE}" type="pres">
      <dgm:prSet presAssocID="{B2B16941-7C32-413E-B1B6-E76FD6FFDC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238C09-2355-47B8-B852-D68CBB8E37C1}" type="pres">
      <dgm:prSet presAssocID="{B2B16941-7C32-413E-B1B6-E76FD6FFDCBA}" presName="tile3" presStyleLbl="node1" presStyleIdx="2" presStyleCnt="4"/>
      <dgm:spPr/>
      <dgm:t>
        <a:bodyPr/>
        <a:lstStyle/>
        <a:p>
          <a:endParaRPr lang="es-ES"/>
        </a:p>
      </dgm:t>
    </dgm:pt>
    <dgm:pt modelId="{5A38069A-B243-47DB-8B87-B9A96801B57F}" type="pres">
      <dgm:prSet presAssocID="{B2B16941-7C32-413E-B1B6-E76FD6FFDC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02697C-FB64-4764-BE3F-09645A39D218}" type="pres">
      <dgm:prSet presAssocID="{B2B16941-7C32-413E-B1B6-E76FD6FFDCBA}" presName="tile4" presStyleLbl="node1" presStyleIdx="3" presStyleCnt="4" custScaleY="105758"/>
      <dgm:spPr/>
      <dgm:t>
        <a:bodyPr/>
        <a:lstStyle/>
        <a:p>
          <a:endParaRPr lang="es-ES"/>
        </a:p>
      </dgm:t>
    </dgm:pt>
    <dgm:pt modelId="{A31E49CD-093F-4D4D-9D87-C45B1D078E08}" type="pres">
      <dgm:prSet presAssocID="{B2B16941-7C32-413E-B1B6-E76FD6FFDC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4C537A-33AE-4807-ACCC-6CD48173A6A6}" type="pres">
      <dgm:prSet presAssocID="{B2B16941-7C32-413E-B1B6-E76FD6FFDCBA}" presName="centerTile" presStyleLbl="fgShp" presStyleIdx="0" presStyleCnt="1" custScaleX="144782" custScaleY="16259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C2215905-0A34-41FB-B692-FB77D9166269}" srcId="{B2B16941-7C32-413E-B1B6-E76FD6FFDCBA}" destId="{672011E2-304A-4C08-AC75-8040FCF69DA9}" srcOrd="1" destOrd="0" parTransId="{260CB5C7-6396-4B8A-AA58-DE2F9B785459}" sibTransId="{DC9610C1-41C8-496F-81DA-0756E57A9BCC}"/>
    <dgm:cxn modelId="{673AFB63-E854-4A52-8231-FDAB63753D4A}" type="presOf" srcId="{C1F1679B-FCEA-4F9E-8B51-6530F81DFFE3}" destId="{F2910218-43BD-4C4E-98E2-B470000B82EE}" srcOrd="1" destOrd="0" presId="urn:microsoft.com/office/officeart/2005/8/layout/matrix1"/>
    <dgm:cxn modelId="{51998278-E7E1-4C7C-A574-31FCD3FCD9B9}" type="presOf" srcId="{C1F1679B-FCEA-4F9E-8B51-6530F81DFFE3}" destId="{E81CE2CB-BF96-434B-8782-A1FFE4D33ABE}" srcOrd="0" destOrd="0" presId="urn:microsoft.com/office/officeart/2005/8/layout/matrix1"/>
    <dgm:cxn modelId="{07969AAF-7962-4591-9DF1-939375768E32}" srcId="{C6BB776A-A1E1-4906-97AC-6F0B0359E966}" destId="{B90AA7CD-DA1B-4D51-9829-E9BE84410363}" srcOrd="3" destOrd="0" parTransId="{A3469777-80D7-4CE7-8C8F-3EC9E0223660}" sibTransId="{03BBCBD1-8068-4E60-A232-A6244958200D}"/>
    <dgm:cxn modelId="{081E7E10-B85B-43EE-B24A-8C53B87CC91D}" type="presOf" srcId="{89DB9A81-656C-44F6-A229-46ADB28CC4B7}" destId="{0EF1F12E-123E-49DF-8B0F-C5A3EFDCF844}" srcOrd="1" destOrd="0" presId="urn:microsoft.com/office/officeart/2005/8/layout/matrix1"/>
    <dgm:cxn modelId="{4A309841-AF85-417B-B5D4-59DC3BF9F64F}" srcId="{B2B16941-7C32-413E-B1B6-E76FD6FFDCBA}" destId="{C6BB776A-A1E1-4906-97AC-6F0B0359E966}" srcOrd="0" destOrd="0" parTransId="{8079AA3A-628E-4ED1-A0A8-40CBBADE043E}" sibTransId="{EEE5A7A2-FF41-4FB4-A60C-2CBF735AC5F1}"/>
    <dgm:cxn modelId="{10A65C02-22AB-4DE6-BA49-9BD3D472C267}" type="presOf" srcId="{B2B16941-7C32-413E-B1B6-E76FD6FFDCBA}" destId="{E30AD644-7876-4606-B7BE-71CF79762725}" srcOrd="0" destOrd="0" presId="urn:microsoft.com/office/officeart/2005/8/layout/matrix1"/>
    <dgm:cxn modelId="{7FB14071-DD44-4E35-81AD-8F8578F20618}" type="presOf" srcId="{89DB9A81-656C-44F6-A229-46ADB28CC4B7}" destId="{2ED51C0A-9E4D-4639-98A6-008F547D88F2}" srcOrd="0" destOrd="0" presId="urn:microsoft.com/office/officeart/2005/8/layout/matrix1"/>
    <dgm:cxn modelId="{3348CB44-AF42-4525-BEF8-DC757781EA90}" type="presOf" srcId="{B90AA7CD-DA1B-4D51-9829-E9BE84410363}" destId="{A31E49CD-093F-4D4D-9D87-C45B1D078E08}" srcOrd="1" destOrd="0" presId="urn:microsoft.com/office/officeart/2005/8/layout/matrix1"/>
    <dgm:cxn modelId="{6870FAF7-0F24-48B5-AEEC-78D2431E31F1}" srcId="{C6BB776A-A1E1-4906-97AC-6F0B0359E966}" destId="{54479F85-4612-41FF-8E07-263ACD32452B}" srcOrd="2" destOrd="0" parTransId="{AE8FCEAE-9F6B-4C31-B789-0C1998FA03E6}" sibTransId="{072F8E66-12F9-4F57-A47F-ED6228BFF023}"/>
    <dgm:cxn modelId="{C5A9EDF2-5F42-4733-9ED8-901F290EC3EC}" srcId="{C6BB776A-A1E1-4906-97AC-6F0B0359E966}" destId="{C1F1679B-FCEA-4F9E-8B51-6530F81DFFE3}" srcOrd="1" destOrd="0" parTransId="{DCF6BF3A-7C12-4EEA-A7D8-F3F9C441EF93}" sibTransId="{7B44B6EB-1E8D-481A-AE51-27E976F50DB5}"/>
    <dgm:cxn modelId="{84F84B30-15C3-436B-B83E-F2033BB23A85}" type="presOf" srcId="{B90AA7CD-DA1B-4D51-9829-E9BE84410363}" destId="{8002697C-FB64-4764-BE3F-09645A39D218}" srcOrd="0" destOrd="0" presId="urn:microsoft.com/office/officeart/2005/8/layout/matrix1"/>
    <dgm:cxn modelId="{F3E219C3-A6EA-4E42-BAF6-6AE1F6E82AB9}" srcId="{C6BB776A-A1E1-4906-97AC-6F0B0359E966}" destId="{89DB9A81-656C-44F6-A229-46ADB28CC4B7}" srcOrd="0" destOrd="0" parTransId="{A1E4224E-E91D-442B-BE0E-57523740775C}" sibTransId="{D7D3564F-330D-42D9-BDDC-07FC0955ACD2}"/>
    <dgm:cxn modelId="{2E205F20-4593-418E-886C-BFC07199A582}" type="presOf" srcId="{54479F85-4612-41FF-8E07-263ACD32452B}" destId="{17238C09-2355-47B8-B852-D68CBB8E37C1}" srcOrd="0" destOrd="0" presId="urn:microsoft.com/office/officeart/2005/8/layout/matrix1"/>
    <dgm:cxn modelId="{AFA2EF5D-D75C-4A2A-A55D-20406BDE7E67}" type="presOf" srcId="{C6BB776A-A1E1-4906-97AC-6F0B0359E966}" destId="{594C537A-33AE-4807-ACCC-6CD48173A6A6}" srcOrd="0" destOrd="0" presId="urn:microsoft.com/office/officeart/2005/8/layout/matrix1"/>
    <dgm:cxn modelId="{D1081735-CEB6-45F9-9C49-7D12BC6E9E39}" type="presOf" srcId="{54479F85-4612-41FF-8E07-263ACD32452B}" destId="{5A38069A-B243-47DB-8B87-B9A96801B57F}" srcOrd="1" destOrd="0" presId="urn:microsoft.com/office/officeart/2005/8/layout/matrix1"/>
    <dgm:cxn modelId="{36A2A93B-9791-4F9D-B500-2BD2B04D2634}" type="presParOf" srcId="{E30AD644-7876-4606-B7BE-71CF79762725}" destId="{1DE5A309-BC9F-4035-BEBD-FB6C12811B90}" srcOrd="0" destOrd="0" presId="urn:microsoft.com/office/officeart/2005/8/layout/matrix1"/>
    <dgm:cxn modelId="{2FFDAA73-3275-41C0-B023-1AD9DB6A045D}" type="presParOf" srcId="{1DE5A309-BC9F-4035-BEBD-FB6C12811B90}" destId="{2ED51C0A-9E4D-4639-98A6-008F547D88F2}" srcOrd="0" destOrd="0" presId="urn:microsoft.com/office/officeart/2005/8/layout/matrix1"/>
    <dgm:cxn modelId="{2565D6EC-246B-4867-88BE-75CC291D4352}" type="presParOf" srcId="{1DE5A309-BC9F-4035-BEBD-FB6C12811B90}" destId="{0EF1F12E-123E-49DF-8B0F-C5A3EFDCF844}" srcOrd="1" destOrd="0" presId="urn:microsoft.com/office/officeart/2005/8/layout/matrix1"/>
    <dgm:cxn modelId="{29F42A46-1D58-4633-A461-DDEA8A415EBC}" type="presParOf" srcId="{1DE5A309-BC9F-4035-BEBD-FB6C12811B90}" destId="{E81CE2CB-BF96-434B-8782-A1FFE4D33ABE}" srcOrd="2" destOrd="0" presId="urn:microsoft.com/office/officeart/2005/8/layout/matrix1"/>
    <dgm:cxn modelId="{4BF43DA8-545D-42EB-8E88-0765598CF7B5}" type="presParOf" srcId="{1DE5A309-BC9F-4035-BEBD-FB6C12811B90}" destId="{F2910218-43BD-4C4E-98E2-B470000B82EE}" srcOrd="3" destOrd="0" presId="urn:microsoft.com/office/officeart/2005/8/layout/matrix1"/>
    <dgm:cxn modelId="{B35DD6B0-CBDC-4779-B2ED-0E40B2A8C932}" type="presParOf" srcId="{1DE5A309-BC9F-4035-BEBD-FB6C12811B90}" destId="{17238C09-2355-47B8-B852-D68CBB8E37C1}" srcOrd="4" destOrd="0" presId="urn:microsoft.com/office/officeart/2005/8/layout/matrix1"/>
    <dgm:cxn modelId="{4D84DF38-F06A-4400-A903-29E3274E6D80}" type="presParOf" srcId="{1DE5A309-BC9F-4035-BEBD-FB6C12811B90}" destId="{5A38069A-B243-47DB-8B87-B9A96801B57F}" srcOrd="5" destOrd="0" presId="urn:microsoft.com/office/officeart/2005/8/layout/matrix1"/>
    <dgm:cxn modelId="{A243C624-DDBE-4F0D-B8C6-E7462BF64FEC}" type="presParOf" srcId="{1DE5A309-BC9F-4035-BEBD-FB6C12811B90}" destId="{8002697C-FB64-4764-BE3F-09645A39D218}" srcOrd="6" destOrd="0" presId="urn:microsoft.com/office/officeart/2005/8/layout/matrix1"/>
    <dgm:cxn modelId="{722A1582-1A73-4884-8A36-5E1AEB47534E}" type="presParOf" srcId="{1DE5A309-BC9F-4035-BEBD-FB6C12811B90}" destId="{A31E49CD-093F-4D4D-9D87-C45B1D078E08}" srcOrd="7" destOrd="0" presId="urn:microsoft.com/office/officeart/2005/8/layout/matrix1"/>
    <dgm:cxn modelId="{1FECF089-374D-4221-8DF1-B18DF68F13F3}" type="presParOf" srcId="{E30AD644-7876-4606-B7BE-71CF79762725}" destId="{594C537A-33AE-4807-ACCC-6CD48173A6A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1F1862-D09E-4478-A67C-22B3A9F65C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43D5E71-07F3-4E91-93D5-E5063100B4E0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s-ES" sz="1800" b="1" dirty="0" smtClean="0"/>
            <a:t>Estrategias de Investigación e Innovación para la Especialización Inteligente </a:t>
          </a:r>
        </a:p>
        <a:p>
          <a:pPr algn="ctr" rtl="0">
            <a:spcAft>
              <a:spcPct val="35000"/>
            </a:spcAft>
          </a:pPr>
          <a:r>
            <a:rPr lang="es-ES" sz="1800" b="1" dirty="0" smtClean="0"/>
            <a:t>(Estrategias RIS3)</a:t>
          </a:r>
          <a:endParaRPr lang="es-ES" sz="1800" b="1" dirty="0"/>
        </a:p>
      </dgm:t>
    </dgm:pt>
    <dgm:pt modelId="{0FCEC236-0B74-4257-8404-110003D47D65}" type="parTrans" cxnId="{33A610A9-AEEF-400F-8860-A2EE1F5D1E4E}">
      <dgm:prSet/>
      <dgm:spPr/>
      <dgm:t>
        <a:bodyPr/>
        <a:lstStyle/>
        <a:p>
          <a:endParaRPr lang="es-ES"/>
        </a:p>
      </dgm:t>
    </dgm:pt>
    <dgm:pt modelId="{64D2259B-52FB-4CC0-BF8B-41274BB77B5B}" type="sibTrans" cxnId="{33A610A9-AEEF-400F-8860-A2EE1F5D1E4E}">
      <dgm:prSet/>
      <dgm:spPr/>
      <dgm:t>
        <a:bodyPr/>
        <a:lstStyle/>
        <a:p>
          <a:endParaRPr lang="es-ES"/>
        </a:p>
      </dgm:t>
    </dgm:pt>
    <dgm:pt modelId="{EB04D1A0-0233-435A-9383-163C246E4DA1}" type="pres">
      <dgm:prSet presAssocID="{961F1862-D09E-4478-A67C-22B3A9F65C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A5C8998-6626-47B0-AA9C-D058264A1148}" type="pres">
      <dgm:prSet presAssocID="{243D5E71-07F3-4E91-93D5-E5063100B4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A610A9-AEEF-400F-8860-A2EE1F5D1E4E}" srcId="{961F1862-D09E-4478-A67C-22B3A9F65CB3}" destId="{243D5E71-07F3-4E91-93D5-E5063100B4E0}" srcOrd="0" destOrd="0" parTransId="{0FCEC236-0B74-4257-8404-110003D47D65}" sibTransId="{64D2259B-52FB-4CC0-BF8B-41274BB77B5B}"/>
    <dgm:cxn modelId="{3471B755-757D-4068-9267-60A122818234}" type="presOf" srcId="{961F1862-D09E-4478-A67C-22B3A9F65CB3}" destId="{EB04D1A0-0233-435A-9383-163C246E4DA1}" srcOrd="0" destOrd="0" presId="urn:microsoft.com/office/officeart/2005/8/layout/vList2"/>
    <dgm:cxn modelId="{3853F9CA-9EBB-4C44-80ED-FDFA88B29317}" type="presOf" srcId="{243D5E71-07F3-4E91-93D5-E5063100B4E0}" destId="{8A5C8998-6626-47B0-AA9C-D058264A1148}" srcOrd="0" destOrd="0" presId="urn:microsoft.com/office/officeart/2005/8/layout/vList2"/>
    <dgm:cxn modelId="{2BD04283-4BBC-41EB-A5BE-3BC9FCE0B93F}" type="presParOf" srcId="{EB04D1A0-0233-435A-9383-163C246E4DA1}" destId="{8A5C8998-6626-47B0-AA9C-D058264A11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B8D895-6066-4D43-83C7-B60B8D6D655A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E45F00-1CD5-4F40-ACD5-5CC3B41256BB}">
      <dgm:prSet phldrT="[Texto]" custT="1"/>
      <dgm:spPr/>
      <dgm:t>
        <a:bodyPr/>
        <a:lstStyle/>
        <a:p>
          <a:r>
            <a:rPr lang="es-ES" sz="1600" b="1" dirty="0" smtClean="0"/>
            <a:t>Acuerdo de 18 de diciembre de 2012 del Consejo de Gobierno de la Junta de Andalucía </a:t>
          </a:r>
          <a:r>
            <a:rPr lang="es-ES" sz="1800" b="1" dirty="0" smtClean="0">
              <a:solidFill>
                <a:schemeClr val="bg1"/>
              </a:solidFill>
            </a:rPr>
            <a:t>aprueba la formulación</a:t>
          </a:r>
          <a:r>
            <a:rPr lang="es-ES" sz="1600" b="1" dirty="0" smtClean="0"/>
            <a:t> de una Estrategia de Innovación de Andalucía 2014-2020</a:t>
          </a:r>
          <a:endParaRPr lang="es-ES" sz="1600" b="1" dirty="0"/>
        </a:p>
      </dgm:t>
    </dgm:pt>
    <dgm:pt modelId="{64691DD3-EEEB-4BE4-BD12-DA4D34138858}" type="parTrans" cxnId="{25E1ED15-3970-492C-AD6B-31574EB62975}">
      <dgm:prSet/>
      <dgm:spPr/>
      <dgm:t>
        <a:bodyPr/>
        <a:lstStyle/>
        <a:p>
          <a:endParaRPr lang="es-ES"/>
        </a:p>
      </dgm:t>
    </dgm:pt>
    <dgm:pt modelId="{51915956-AB22-41A9-8827-FCED894C9814}" type="sibTrans" cxnId="{25E1ED15-3970-492C-AD6B-31574EB62975}">
      <dgm:prSet/>
      <dgm:spPr/>
      <dgm:t>
        <a:bodyPr/>
        <a:lstStyle/>
        <a:p>
          <a:endParaRPr lang="es-ES"/>
        </a:p>
      </dgm:t>
    </dgm:pt>
    <dgm:pt modelId="{120DED87-C81E-4D08-9148-2434238D2E8E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accent1">
                  <a:lumMod val="75000"/>
                </a:schemeClr>
              </a:solidFill>
            </a:rPr>
            <a:t>Principios</a:t>
          </a:r>
          <a:endParaRPr lang="es-ES" sz="1400" b="1" dirty="0">
            <a:solidFill>
              <a:schemeClr val="accent1">
                <a:lumMod val="75000"/>
              </a:schemeClr>
            </a:solidFill>
          </a:endParaRPr>
        </a:p>
      </dgm:t>
    </dgm:pt>
    <dgm:pt modelId="{213D8498-79DC-4601-B640-D0073733B9EB}" type="parTrans" cxnId="{BED15EA3-A0F9-4587-85C0-806D29204791}">
      <dgm:prSet/>
      <dgm:spPr/>
      <dgm:t>
        <a:bodyPr/>
        <a:lstStyle/>
        <a:p>
          <a:endParaRPr lang="es-ES"/>
        </a:p>
      </dgm:t>
    </dgm:pt>
    <dgm:pt modelId="{A151DB60-4DA3-4023-9EC3-BCDA627A4F50}" type="sibTrans" cxnId="{BED15EA3-A0F9-4587-85C0-806D29204791}">
      <dgm:prSet/>
      <dgm:spPr/>
      <dgm:t>
        <a:bodyPr/>
        <a:lstStyle/>
        <a:p>
          <a:endParaRPr lang="es-ES"/>
        </a:p>
      </dgm:t>
    </dgm:pt>
    <dgm:pt modelId="{88CA1346-1483-4861-96F4-2A2BA0FC000C}">
      <dgm:prSet phldrT="[Texto]" custT="1"/>
      <dgm:spPr/>
      <dgm:t>
        <a:bodyPr/>
        <a:lstStyle/>
        <a:p>
          <a:pPr algn="l"/>
          <a:r>
            <a:rPr lang="es-ES" sz="1400" dirty="0" smtClean="0"/>
            <a:t>• Orientar la política económica y movilizar las inversiones públicas y privadas hacia oportunidades de desarrollo basadas en la innovación</a:t>
          </a:r>
        </a:p>
        <a:p>
          <a:pPr algn="l"/>
          <a:r>
            <a:rPr lang="es-ES" sz="1400" dirty="0" smtClean="0"/>
            <a:t>• Descubrir y aprovechar los puntos fuertes y oportunidades de especialización y potencial de excelencia de Andalucía</a:t>
          </a:r>
        </a:p>
        <a:p>
          <a:pPr algn="l"/>
          <a:r>
            <a:rPr lang="es-ES" sz="1400" dirty="0" smtClean="0"/>
            <a:t>• Involucrar a los agentes del sistema de investigación e innovación y a la sociedad en general en el cambio estructural de la economía andaluza basado en la innovación</a:t>
          </a:r>
          <a:endParaRPr lang="es-ES" sz="1400" dirty="0"/>
        </a:p>
      </dgm:t>
    </dgm:pt>
    <dgm:pt modelId="{9DAA4F33-12A7-4661-949E-D40A3DF3748C}" type="parTrans" cxnId="{A23C6F25-97C2-4611-B93E-7CA331F20947}">
      <dgm:prSet/>
      <dgm:spPr/>
      <dgm:t>
        <a:bodyPr/>
        <a:lstStyle/>
        <a:p>
          <a:endParaRPr lang="es-ES"/>
        </a:p>
      </dgm:t>
    </dgm:pt>
    <dgm:pt modelId="{AC526D44-A181-4E76-AAC8-BDA15DCAEC00}" type="sibTrans" cxnId="{A23C6F25-97C2-4611-B93E-7CA331F20947}">
      <dgm:prSet/>
      <dgm:spPr/>
      <dgm:t>
        <a:bodyPr/>
        <a:lstStyle/>
        <a:p>
          <a:endParaRPr lang="es-ES"/>
        </a:p>
      </dgm:t>
    </dgm:pt>
    <dgm:pt modelId="{371E2598-5224-4BAA-8D70-69B0ED01E470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accent1">
                  <a:lumMod val="75000"/>
                </a:schemeClr>
              </a:solidFill>
            </a:rPr>
            <a:t>Finalidades</a:t>
          </a:r>
          <a:endParaRPr lang="es-ES" sz="1400" b="1" dirty="0">
            <a:solidFill>
              <a:schemeClr val="accent1">
                <a:lumMod val="75000"/>
              </a:schemeClr>
            </a:solidFill>
          </a:endParaRPr>
        </a:p>
      </dgm:t>
    </dgm:pt>
    <dgm:pt modelId="{8A525991-A42A-4571-8A4A-CE24FA8D522D}" type="parTrans" cxnId="{77A05B49-024F-4EE4-AD11-D5F596DC3E5A}">
      <dgm:prSet/>
      <dgm:spPr/>
      <dgm:t>
        <a:bodyPr/>
        <a:lstStyle/>
        <a:p>
          <a:endParaRPr lang="es-ES"/>
        </a:p>
      </dgm:t>
    </dgm:pt>
    <dgm:pt modelId="{9F6A52C3-E56B-4887-84C4-B8C95872EF2F}" type="sibTrans" cxnId="{77A05B49-024F-4EE4-AD11-D5F596DC3E5A}">
      <dgm:prSet/>
      <dgm:spPr/>
      <dgm:t>
        <a:bodyPr/>
        <a:lstStyle/>
        <a:p>
          <a:endParaRPr lang="es-ES"/>
        </a:p>
      </dgm:t>
    </dgm:pt>
    <dgm:pt modelId="{32452F69-F374-4450-B277-A22E2B590F2C}">
      <dgm:prSet phldrT="[Texto]" custT="1"/>
      <dgm:spPr/>
      <dgm:t>
        <a:bodyPr/>
        <a:lstStyle/>
        <a:p>
          <a:pPr algn="l">
            <a:spcAft>
              <a:spcPts val="1200"/>
            </a:spcAft>
          </a:pPr>
          <a:r>
            <a:rPr lang="es-ES" sz="1400" dirty="0" smtClean="0"/>
            <a:t>• Dar respuesta  a la condicionalidad “ex ante” para acceder a los fondos que apoyan el Objetivo Temático de I+D en el período 2014-2020.</a:t>
          </a:r>
        </a:p>
        <a:p>
          <a:pPr algn="l">
            <a:spcAft>
              <a:spcPct val="35000"/>
            </a:spcAft>
          </a:pPr>
          <a:r>
            <a:rPr lang="es-ES" sz="1400" dirty="0" smtClean="0"/>
            <a:t>• Dar cumplimiento a lo establecido en el Acuerdo de Legislatura en cuanto a la necesidad de avanzar en un nuevo modelo productivo basado en la innovación.</a:t>
          </a:r>
          <a:endParaRPr lang="es-ES" sz="1400" dirty="0"/>
        </a:p>
      </dgm:t>
    </dgm:pt>
    <dgm:pt modelId="{98574DC6-43E1-4AAE-A711-769AF7814BFA}" type="parTrans" cxnId="{39C74E13-661D-4D85-AF74-C1C780A2A24C}">
      <dgm:prSet/>
      <dgm:spPr/>
      <dgm:t>
        <a:bodyPr/>
        <a:lstStyle/>
        <a:p>
          <a:endParaRPr lang="es-ES"/>
        </a:p>
      </dgm:t>
    </dgm:pt>
    <dgm:pt modelId="{16B4A87C-D9DA-45A9-9CF2-0B40AE786B17}" type="sibTrans" cxnId="{39C74E13-661D-4D85-AF74-C1C780A2A24C}">
      <dgm:prSet/>
      <dgm:spPr/>
      <dgm:t>
        <a:bodyPr/>
        <a:lstStyle/>
        <a:p>
          <a:endParaRPr lang="es-ES"/>
        </a:p>
      </dgm:t>
    </dgm:pt>
    <dgm:pt modelId="{ACA2EC9D-1D95-4D4B-ADD5-CB386E5861D5}" type="pres">
      <dgm:prSet presAssocID="{80B8D895-6066-4D43-83C7-B60B8D6D655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C92DF6-1BB0-4773-BE25-9808E2424B94}" type="pres">
      <dgm:prSet presAssocID="{FAE45F00-1CD5-4F40-ACD5-5CC3B41256BB}" presName="vertOne" presStyleCnt="0"/>
      <dgm:spPr/>
    </dgm:pt>
    <dgm:pt modelId="{EF3D2C51-A75D-4A7E-BE9F-5126E259AD5A}" type="pres">
      <dgm:prSet presAssocID="{FAE45F00-1CD5-4F40-ACD5-5CC3B41256BB}" presName="txOne" presStyleLbl="node0" presStyleIdx="0" presStyleCnt="1" custScaleY="45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FC643B-AE4A-488A-BDFA-8CB7061E1754}" type="pres">
      <dgm:prSet presAssocID="{FAE45F00-1CD5-4F40-ACD5-5CC3B41256BB}" presName="parTransOne" presStyleCnt="0"/>
      <dgm:spPr/>
    </dgm:pt>
    <dgm:pt modelId="{EF6043A4-6BD2-4700-BCA7-97D840E633E7}" type="pres">
      <dgm:prSet presAssocID="{FAE45F00-1CD5-4F40-ACD5-5CC3B41256BB}" presName="horzOne" presStyleCnt="0"/>
      <dgm:spPr/>
    </dgm:pt>
    <dgm:pt modelId="{B7A91122-4414-4C49-BF1F-8CCC926430EB}" type="pres">
      <dgm:prSet presAssocID="{120DED87-C81E-4D08-9148-2434238D2E8E}" presName="vertTwo" presStyleCnt="0"/>
      <dgm:spPr/>
    </dgm:pt>
    <dgm:pt modelId="{5868237D-A5B6-4FD2-A97A-D74CDF6451AA}" type="pres">
      <dgm:prSet presAssocID="{120DED87-C81E-4D08-9148-2434238D2E8E}" presName="txTwo" presStyleLbl="node2" presStyleIdx="0" presStyleCnt="2" custScaleY="18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B68F6B-F7E6-4648-88E5-F2267EEC7156}" type="pres">
      <dgm:prSet presAssocID="{120DED87-C81E-4D08-9148-2434238D2E8E}" presName="parTransTwo" presStyleCnt="0"/>
      <dgm:spPr/>
    </dgm:pt>
    <dgm:pt modelId="{CFA2BD9F-BA5C-4C6E-BC83-670FAEBE49BB}" type="pres">
      <dgm:prSet presAssocID="{120DED87-C81E-4D08-9148-2434238D2E8E}" presName="horzTwo" presStyleCnt="0"/>
      <dgm:spPr/>
    </dgm:pt>
    <dgm:pt modelId="{A0670F8E-3C61-479E-8FD5-D7A966F085A0}" type="pres">
      <dgm:prSet presAssocID="{88CA1346-1483-4861-96F4-2A2BA0FC000C}" presName="vertThree" presStyleCnt="0"/>
      <dgm:spPr/>
    </dgm:pt>
    <dgm:pt modelId="{A8ED6388-B728-44DC-A719-F93260613086}" type="pres">
      <dgm:prSet presAssocID="{88CA1346-1483-4861-96F4-2A2BA0FC000C}" presName="txThree" presStyleLbl="node3" presStyleIdx="0" presStyleCnt="2" custScaleY="181578" custLinFactNeighborX="-2487" custLinFactNeighborY="-3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334D-1379-4A44-8F8F-1F2D76F2C4FB}" type="pres">
      <dgm:prSet presAssocID="{88CA1346-1483-4861-96F4-2A2BA0FC000C}" presName="horzThree" presStyleCnt="0"/>
      <dgm:spPr/>
    </dgm:pt>
    <dgm:pt modelId="{483D9AA0-9755-4506-A9B8-DF48585B9046}" type="pres">
      <dgm:prSet presAssocID="{A151DB60-4DA3-4023-9EC3-BCDA627A4F50}" presName="sibSpaceTwo" presStyleCnt="0"/>
      <dgm:spPr/>
    </dgm:pt>
    <dgm:pt modelId="{A8A5F7AD-A870-4083-965B-C267F867E36B}" type="pres">
      <dgm:prSet presAssocID="{371E2598-5224-4BAA-8D70-69B0ED01E470}" presName="vertTwo" presStyleCnt="0"/>
      <dgm:spPr/>
    </dgm:pt>
    <dgm:pt modelId="{F328B148-73CC-4760-9F16-62E5471DB2A5}" type="pres">
      <dgm:prSet presAssocID="{371E2598-5224-4BAA-8D70-69B0ED01E470}" presName="txTwo" presStyleLbl="node2" presStyleIdx="1" presStyleCnt="2" custScaleY="18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46C6F-D4A3-41BD-BDB1-DF95CEF895F6}" type="pres">
      <dgm:prSet presAssocID="{371E2598-5224-4BAA-8D70-69B0ED01E470}" presName="parTransTwo" presStyleCnt="0"/>
      <dgm:spPr/>
    </dgm:pt>
    <dgm:pt modelId="{5FE9A5E1-BBF0-4B01-AC01-5641938E5A25}" type="pres">
      <dgm:prSet presAssocID="{371E2598-5224-4BAA-8D70-69B0ED01E470}" presName="horzTwo" presStyleCnt="0"/>
      <dgm:spPr/>
    </dgm:pt>
    <dgm:pt modelId="{62360CEB-24C6-4E1C-9F5B-F1D5846DAB16}" type="pres">
      <dgm:prSet presAssocID="{32452F69-F374-4450-B277-A22E2B590F2C}" presName="vertThree" presStyleCnt="0"/>
      <dgm:spPr/>
    </dgm:pt>
    <dgm:pt modelId="{CFD81ED9-D29A-4C07-8A2F-1B9659DC6C3D}" type="pres">
      <dgm:prSet presAssocID="{32452F69-F374-4450-B277-A22E2B590F2C}" presName="txThree" presStyleLbl="node3" presStyleIdx="1" presStyleCnt="2" custScaleY="188739" custLinFactNeighborX="-598" custLinFactNeighborY="-7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AD29F5-7F62-445D-90FB-C0C5A475BFF5}" type="pres">
      <dgm:prSet presAssocID="{32452F69-F374-4450-B277-A22E2B590F2C}" presName="horzThree" presStyleCnt="0"/>
      <dgm:spPr/>
    </dgm:pt>
  </dgm:ptLst>
  <dgm:cxnLst>
    <dgm:cxn modelId="{39C74E13-661D-4D85-AF74-C1C780A2A24C}" srcId="{371E2598-5224-4BAA-8D70-69B0ED01E470}" destId="{32452F69-F374-4450-B277-A22E2B590F2C}" srcOrd="0" destOrd="0" parTransId="{98574DC6-43E1-4AAE-A711-769AF7814BFA}" sibTransId="{16B4A87C-D9DA-45A9-9CF2-0B40AE786B17}"/>
    <dgm:cxn modelId="{77BC2AC9-FD61-4115-8761-E476897071B3}" type="presOf" srcId="{371E2598-5224-4BAA-8D70-69B0ED01E470}" destId="{F328B148-73CC-4760-9F16-62E5471DB2A5}" srcOrd="0" destOrd="0" presId="urn:microsoft.com/office/officeart/2005/8/layout/hierarchy4"/>
    <dgm:cxn modelId="{56BC3907-B7FB-4E13-AF59-CEE5131E22F1}" type="presOf" srcId="{FAE45F00-1CD5-4F40-ACD5-5CC3B41256BB}" destId="{EF3D2C51-A75D-4A7E-BE9F-5126E259AD5A}" srcOrd="0" destOrd="0" presId="urn:microsoft.com/office/officeart/2005/8/layout/hierarchy4"/>
    <dgm:cxn modelId="{A80C6D4F-FDC7-4F19-89AB-5C47AFFBFA2A}" type="presOf" srcId="{120DED87-C81E-4D08-9148-2434238D2E8E}" destId="{5868237D-A5B6-4FD2-A97A-D74CDF6451AA}" srcOrd="0" destOrd="0" presId="urn:microsoft.com/office/officeart/2005/8/layout/hierarchy4"/>
    <dgm:cxn modelId="{72F0D1E4-8F11-4D35-940F-020003280961}" type="presOf" srcId="{32452F69-F374-4450-B277-A22E2B590F2C}" destId="{CFD81ED9-D29A-4C07-8A2F-1B9659DC6C3D}" srcOrd="0" destOrd="0" presId="urn:microsoft.com/office/officeart/2005/8/layout/hierarchy4"/>
    <dgm:cxn modelId="{61D75E0A-D7EE-4693-A344-9ADF84A83FF4}" type="presOf" srcId="{80B8D895-6066-4D43-83C7-B60B8D6D655A}" destId="{ACA2EC9D-1D95-4D4B-ADD5-CB386E5861D5}" srcOrd="0" destOrd="0" presId="urn:microsoft.com/office/officeart/2005/8/layout/hierarchy4"/>
    <dgm:cxn modelId="{25E1ED15-3970-492C-AD6B-31574EB62975}" srcId="{80B8D895-6066-4D43-83C7-B60B8D6D655A}" destId="{FAE45F00-1CD5-4F40-ACD5-5CC3B41256BB}" srcOrd="0" destOrd="0" parTransId="{64691DD3-EEEB-4BE4-BD12-DA4D34138858}" sibTransId="{51915956-AB22-41A9-8827-FCED894C9814}"/>
    <dgm:cxn modelId="{A23C6F25-97C2-4611-B93E-7CA331F20947}" srcId="{120DED87-C81E-4D08-9148-2434238D2E8E}" destId="{88CA1346-1483-4861-96F4-2A2BA0FC000C}" srcOrd="0" destOrd="0" parTransId="{9DAA4F33-12A7-4661-949E-D40A3DF3748C}" sibTransId="{AC526D44-A181-4E76-AAC8-BDA15DCAEC00}"/>
    <dgm:cxn modelId="{77A05B49-024F-4EE4-AD11-D5F596DC3E5A}" srcId="{FAE45F00-1CD5-4F40-ACD5-5CC3B41256BB}" destId="{371E2598-5224-4BAA-8D70-69B0ED01E470}" srcOrd="1" destOrd="0" parTransId="{8A525991-A42A-4571-8A4A-CE24FA8D522D}" sibTransId="{9F6A52C3-E56B-4887-84C4-B8C95872EF2F}"/>
    <dgm:cxn modelId="{BED15EA3-A0F9-4587-85C0-806D29204791}" srcId="{FAE45F00-1CD5-4F40-ACD5-5CC3B41256BB}" destId="{120DED87-C81E-4D08-9148-2434238D2E8E}" srcOrd="0" destOrd="0" parTransId="{213D8498-79DC-4601-B640-D0073733B9EB}" sibTransId="{A151DB60-4DA3-4023-9EC3-BCDA627A4F50}"/>
    <dgm:cxn modelId="{940986E1-BAF8-4AE1-93DB-0BF5133F57A4}" type="presOf" srcId="{88CA1346-1483-4861-96F4-2A2BA0FC000C}" destId="{A8ED6388-B728-44DC-A719-F93260613086}" srcOrd="0" destOrd="0" presId="urn:microsoft.com/office/officeart/2005/8/layout/hierarchy4"/>
    <dgm:cxn modelId="{E456C0A5-9461-4ACB-B907-69DED2810812}" type="presParOf" srcId="{ACA2EC9D-1D95-4D4B-ADD5-CB386E5861D5}" destId="{A7C92DF6-1BB0-4773-BE25-9808E2424B94}" srcOrd="0" destOrd="0" presId="urn:microsoft.com/office/officeart/2005/8/layout/hierarchy4"/>
    <dgm:cxn modelId="{E3B06632-404E-4166-A170-BEE0DC4FF7E2}" type="presParOf" srcId="{A7C92DF6-1BB0-4773-BE25-9808E2424B94}" destId="{EF3D2C51-A75D-4A7E-BE9F-5126E259AD5A}" srcOrd="0" destOrd="0" presId="urn:microsoft.com/office/officeart/2005/8/layout/hierarchy4"/>
    <dgm:cxn modelId="{F538570F-EA03-4A72-A62C-306774763F72}" type="presParOf" srcId="{A7C92DF6-1BB0-4773-BE25-9808E2424B94}" destId="{BFFC643B-AE4A-488A-BDFA-8CB7061E1754}" srcOrd="1" destOrd="0" presId="urn:microsoft.com/office/officeart/2005/8/layout/hierarchy4"/>
    <dgm:cxn modelId="{0C6426B0-29A7-4DAA-BCDB-3CC759A2E5A7}" type="presParOf" srcId="{A7C92DF6-1BB0-4773-BE25-9808E2424B94}" destId="{EF6043A4-6BD2-4700-BCA7-97D840E633E7}" srcOrd="2" destOrd="0" presId="urn:microsoft.com/office/officeart/2005/8/layout/hierarchy4"/>
    <dgm:cxn modelId="{A0DD727D-8BC8-4874-AB80-4BBFAF133E91}" type="presParOf" srcId="{EF6043A4-6BD2-4700-BCA7-97D840E633E7}" destId="{B7A91122-4414-4C49-BF1F-8CCC926430EB}" srcOrd="0" destOrd="0" presId="urn:microsoft.com/office/officeart/2005/8/layout/hierarchy4"/>
    <dgm:cxn modelId="{E71ED96D-9D04-4F3D-BC53-14F865285E26}" type="presParOf" srcId="{B7A91122-4414-4C49-BF1F-8CCC926430EB}" destId="{5868237D-A5B6-4FD2-A97A-D74CDF6451AA}" srcOrd="0" destOrd="0" presId="urn:microsoft.com/office/officeart/2005/8/layout/hierarchy4"/>
    <dgm:cxn modelId="{4B9C915A-B765-4C0C-B189-D14C9F76E76E}" type="presParOf" srcId="{B7A91122-4414-4C49-BF1F-8CCC926430EB}" destId="{9CB68F6B-F7E6-4648-88E5-F2267EEC7156}" srcOrd="1" destOrd="0" presId="urn:microsoft.com/office/officeart/2005/8/layout/hierarchy4"/>
    <dgm:cxn modelId="{D3F3957F-D74B-468F-89A8-2FBAE8148C4C}" type="presParOf" srcId="{B7A91122-4414-4C49-BF1F-8CCC926430EB}" destId="{CFA2BD9F-BA5C-4C6E-BC83-670FAEBE49BB}" srcOrd="2" destOrd="0" presId="urn:microsoft.com/office/officeart/2005/8/layout/hierarchy4"/>
    <dgm:cxn modelId="{C5739AB3-1211-4EF5-86A3-D47E64E7B8BA}" type="presParOf" srcId="{CFA2BD9F-BA5C-4C6E-BC83-670FAEBE49BB}" destId="{A0670F8E-3C61-479E-8FD5-D7A966F085A0}" srcOrd="0" destOrd="0" presId="urn:microsoft.com/office/officeart/2005/8/layout/hierarchy4"/>
    <dgm:cxn modelId="{3F22F588-D746-4EAC-9418-FE87E5B22988}" type="presParOf" srcId="{A0670F8E-3C61-479E-8FD5-D7A966F085A0}" destId="{A8ED6388-B728-44DC-A719-F93260613086}" srcOrd="0" destOrd="0" presId="urn:microsoft.com/office/officeart/2005/8/layout/hierarchy4"/>
    <dgm:cxn modelId="{5D919613-5F6B-40A0-B1ED-B18B623AE892}" type="presParOf" srcId="{A0670F8E-3C61-479E-8FD5-D7A966F085A0}" destId="{9A3E334D-1379-4A44-8F8F-1F2D76F2C4FB}" srcOrd="1" destOrd="0" presId="urn:microsoft.com/office/officeart/2005/8/layout/hierarchy4"/>
    <dgm:cxn modelId="{301D2578-5E29-46D4-8E69-3EDB4B272B73}" type="presParOf" srcId="{EF6043A4-6BD2-4700-BCA7-97D840E633E7}" destId="{483D9AA0-9755-4506-A9B8-DF48585B9046}" srcOrd="1" destOrd="0" presId="urn:microsoft.com/office/officeart/2005/8/layout/hierarchy4"/>
    <dgm:cxn modelId="{27F97D3F-2F18-44F0-A4A4-44A187774FA5}" type="presParOf" srcId="{EF6043A4-6BD2-4700-BCA7-97D840E633E7}" destId="{A8A5F7AD-A870-4083-965B-C267F867E36B}" srcOrd="2" destOrd="0" presId="urn:microsoft.com/office/officeart/2005/8/layout/hierarchy4"/>
    <dgm:cxn modelId="{379E1670-764A-467C-8EB5-72E099E256B9}" type="presParOf" srcId="{A8A5F7AD-A870-4083-965B-C267F867E36B}" destId="{F328B148-73CC-4760-9F16-62E5471DB2A5}" srcOrd="0" destOrd="0" presId="urn:microsoft.com/office/officeart/2005/8/layout/hierarchy4"/>
    <dgm:cxn modelId="{0ED332B5-BA80-425D-BC56-F42A36DF77BE}" type="presParOf" srcId="{A8A5F7AD-A870-4083-965B-C267F867E36B}" destId="{49046C6F-D4A3-41BD-BDB1-DF95CEF895F6}" srcOrd="1" destOrd="0" presId="urn:microsoft.com/office/officeart/2005/8/layout/hierarchy4"/>
    <dgm:cxn modelId="{2FDE9045-EE9C-473B-B703-7A56FE4D6BD9}" type="presParOf" srcId="{A8A5F7AD-A870-4083-965B-C267F867E36B}" destId="{5FE9A5E1-BBF0-4B01-AC01-5641938E5A25}" srcOrd="2" destOrd="0" presId="urn:microsoft.com/office/officeart/2005/8/layout/hierarchy4"/>
    <dgm:cxn modelId="{368458BF-230C-4665-9FDD-50F194EA06FF}" type="presParOf" srcId="{5FE9A5E1-BBF0-4B01-AC01-5641938E5A25}" destId="{62360CEB-24C6-4E1C-9F5B-F1D5846DAB16}" srcOrd="0" destOrd="0" presId="urn:microsoft.com/office/officeart/2005/8/layout/hierarchy4"/>
    <dgm:cxn modelId="{AF4571F5-EC74-4986-9F89-CD084FAEB8B5}" type="presParOf" srcId="{62360CEB-24C6-4E1C-9F5B-F1D5846DAB16}" destId="{CFD81ED9-D29A-4C07-8A2F-1B9659DC6C3D}" srcOrd="0" destOrd="0" presId="urn:microsoft.com/office/officeart/2005/8/layout/hierarchy4"/>
    <dgm:cxn modelId="{23075111-5FBD-4732-8062-ADB142140FE5}" type="presParOf" srcId="{62360CEB-24C6-4E1C-9F5B-F1D5846DAB16}" destId="{C2AD29F5-7F62-445D-90FB-C0C5A475BFF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447740-E8F4-48F7-A389-C2D32D638FCE}" type="doc">
      <dgm:prSet loTypeId="urn:microsoft.com/office/officeart/2005/8/layout/cycle3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A47261E-C443-43D5-9E2B-FDA3184D9920}">
      <dgm:prSet phldrT="[Texto]" custT="1"/>
      <dgm:spPr/>
      <dgm:t>
        <a:bodyPr/>
        <a:lstStyle/>
        <a:p>
          <a:r>
            <a:rPr lang="es-ES" sz="1200" b="1" dirty="0" smtClean="0"/>
            <a:t>GOBERNANZA</a:t>
          </a:r>
        </a:p>
      </dgm:t>
    </dgm:pt>
    <dgm:pt modelId="{F6D53B71-D76F-4B2F-AFCD-210C242C3038}" type="parTrans" cxnId="{D3D96E82-C2BC-4E49-922F-7DA15B909DDE}">
      <dgm:prSet/>
      <dgm:spPr/>
      <dgm:t>
        <a:bodyPr/>
        <a:lstStyle/>
        <a:p>
          <a:endParaRPr lang="es-ES"/>
        </a:p>
      </dgm:t>
    </dgm:pt>
    <dgm:pt modelId="{AFDC3EE2-0869-4D08-85EB-381BB5C5E6BC}" type="sibTrans" cxnId="{D3D96E82-C2BC-4E49-922F-7DA15B909DDE}">
      <dgm:prSet/>
      <dgm:spPr/>
      <dgm:t>
        <a:bodyPr/>
        <a:lstStyle/>
        <a:p>
          <a:endParaRPr lang="es-ES" dirty="0"/>
        </a:p>
      </dgm:t>
    </dgm:pt>
    <dgm:pt modelId="{BF5203C7-6169-40A2-AD34-049EDACB8491}">
      <dgm:prSet phldrT="[Texto]" custT="1"/>
      <dgm:spPr/>
      <dgm:t>
        <a:bodyPr/>
        <a:lstStyle/>
        <a:p>
          <a:r>
            <a:rPr lang="es-ES" sz="1200" b="1" dirty="0" smtClean="0"/>
            <a:t>ANALISIS DEL SISTEMA DE INNOVACIÓN </a:t>
          </a:r>
        </a:p>
      </dgm:t>
    </dgm:pt>
    <dgm:pt modelId="{96C3577B-B7ED-460E-B228-702B661B71A7}" type="parTrans" cxnId="{E7D473C3-B04A-43FF-B2A7-ADAD38FF6D63}">
      <dgm:prSet/>
      <dgm:spPr/>
      <dgm:t>
        <a:bodyPr/>
        <a:lstStyle/>
        <a:p>
          <a:endParaRPr lang="es-ES"/>
        </a:p>
      </dgm:t>
    </dgm:pt>
    <dgm:pt modelId="{7C98B907-D3A1-48B8-9E05-D5D393739F9E}" type="sibTrans" cxnId="{E7D473C3-B04A-43FF-B2A7-ADAD38FF6D63}">
      <dgm:prSet/>
      <dgm:spPr/>
      <dgm:t>
        <a:bodyPr/>
        <a:lstStyle/>
        <a:p>
          <a:endParaRPr lang="es-ES"/>
        </a:p>
      </dgm:t>
    </dgm:pt>
    <dgm:pt modelId="{446BABA6-C0B7-4C67-BEFA-AF08C0C0D0C3}">
      <dgm:prSet phldrT="[Texto]" custT="1"/>
      <dgm:spPr/>
      <dgm:t>
        <a:bodyPr/>
        <a:lstStyle/>
        <a:p>
          <a:r>
            <a:rPr lang="es-ES" sz="1200" b="1" dirty="0" smtClean="0"/>
            <a:t>DESCUBRIMIENTO EMPRESARIAL</a:t>
          </a:r>
        </a:p>
      </dgm:t>
    </dgm:pt>
    <dgm:pt modelId="{35C623D9-F12D-44BA-AE24-6733CC716CE2}" type="parTrans" cxnId="{4F4C3694-0C8B-4404-B999-698446769B1B}">
      <dgm:prSet/>
      <dgm:spPr/>
      <dgm:t>
        <a:bodyPr/>
        <a:lstStyle/>
        <a:p>
          <a:endParaRPr lang="es-ES"/>
        </a:p>
      </dgm:t>
    </dgm:pt>
    <dgm:pt modelId="{CB21E47A-09F9-4093-93B3-6CDF2DDB7761}" type="sibTrans" cxnId="{4F4C3694-0C8B-4404-B999-698446769B1B}">
      <dgm:prSet/>
      <dgm:spPr/>
      <dgm:t>
        <a:bodyPr/>
        <a:lstStyle/>
        <a:p>
          <a:endParaRPr lang="es-ES"/>
        </a:p>
      </dgm:t>
    </dgm:pt>
    <dgm:pt modelId="{3B5A0345-E08F-45B8-92AB-3D2D573B52A5}">
      <dgm:prSet phldrT="[Texto]" custT="1"/>
      <dgm:spPr/>
      <dgm:t>
        <a:bodyPr/>
        <a:lstStyle/>
        <a:p>
          <a:r>
            <a:rPr lang="es-ES" sz="1200" b="1" dirty="0" smtClean="0"/>
            <a:t>PRIORIZACIÓN</a:t>
          </a:r>
        </a:p>
      </dgm:t>
    </dgm:pt>
    <dgm:pt modelId="{4F240589-05C6-4B1E-801E-DAE7E6EA22B8}" type="parTrans" cxnId="{9E780672-D586-4E53-91BA-CA241A776441}">
      <dgm:prSet/>
      <dgm:spPr/>
      <dgm:t>
        <a:bodyPr/>
        <a:lstStyle/>
        <a:p>
          <a:endParaRPr lang="es-ES"/>
        </a:p>
      </dgm:t>
    </dgm:pt>
    <dgm:pt modelId="{70C2F17A-6CE4-4034-AB03-DB32B6F8F445}" type="sibTrans" cxnId="{9E780672-D586-4E53-91BA-CA241A776441}">
      <dgm:prSet/>
      <dgm:spPr/>
      <dgm:t>
        <a:bodyPr/>
        <a:lstStyle/>
        <a:p>
          <a:endParaRPr lang="es-ES"/>
        </a:p>
      </dgm:t>
    </dgm:pt>
    <dgm:pt modelId="{9EB1CF95-F3CF-45EB-A3DC-BB3C9D1BDF68}">
      <dgm:prSet phldrT="[Texto]" custT="1"/>
      <dgm:spPr/>
      <dgm:t>
        <a:bodyPr/>
        <a:lstStyle/>
        <a:p>
          <a:r>
            <a:rPr lang="es-ES" sz="1200" b="1" dirty="0" smtClean="0"/>
            <a:t>DISEÑO DE </a:t>
          </a:r>
          <a:r>
            <a:rPr lang="es-ES" sz="1100" b="1" dirty="0" smtClean="0"/>
            <a:t>POLÍTICAS</a:t>
          </a:r>
          <a:r>
            <a:rPr lang="es-ES" sz="1200" b="1" dirty="0" smtClean="0"/>
            <a:t> Y SISTEMA DE EVALUACIÓN </a:t>
          </a:r>
          <a:endParaRPr lang="es-ES" sz="1200" b="1" dirty="0"/>
        </a:p>
      </dgm:t>
    </dgm:pt>
    <dgm:pt modelId="{7E5D71A3-71BA-41C9-941B-A99A58FCD5A8}" type="parTrans" cxnId="{84EB6BF4-9F57-4E14-961B-164BF260E0AD}">
      <dgm:prSet/>
      <dgm:spPr/>
      <dgm:t>
        <a:bodyPr/>
        <a:lstStyle/>
        <a:p>
          <a:endParaRPr lang="es-ES"/>
        </a:p>
      </dgm:t>
    </dgm:pt>
    <dgm:pt modelId="{410F0E0D-BEA0-4F61-9DAE-6216D46E5FB6}" type="sibTrans" cxnId="{84EB6BF4-9F57-4E14-961B-164BF260E0AD}">
      <dgm:prSet/>
      <dgm:spPr/>
      <dgm:t>
        <a:bodyPr/>
        <a:lstStyle/>
        <a:p>
          <a:endParaRPr lang="es-ES"/>
        </a:p>
      </dgm:t>
    </dgm:pt>
    <dgm:pt modelId="{B5843217-460E-4A1C-8EF9-49466922BB3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600" b="1" dirty="0" smtClean="0"/>
            <a:t>VISIÓN</a:t>
          </a:r>
        </a:p>
      </dgm:t>
    </dgm:pt>
    <dgm:pt modelId="{877B9FEF-3338-46BE-A5AE-F23E3C3A9F27}" type="parTrans" cxnId="{EC4196EA-D8F2-4391-BA39-9C76901DFFE6}">
      <dgm:prSet/>
      <dgm:spPr/>
      <dgm:t>
        <a:bodyPr/>
        <a:lstStyle/>
        <a:p>
          <a:endParaRPr lang="es-ES"/>
        </a:p>
      </dgm:t>
    </dgm:pt>
    <dgm:pt modelId="{FFD3B7FF-CF9C-451B-A40A-2866BB9C78D6}" type="sibTrans" cxnId="{EC4196EA-D8F2-4391-BA39-9C76901DFFE6}">
      <dgm:prSet/>
      <dgm:spPr/>
      <dgm:t>
        <a:bodyPr/>
        <a:lstStyle/>
        <a:p>
          <a:endParaRPr lang="es-ES"/>
        </a:p>
      </dgm:t>
    </dgm:pt>
    <dgm:pt modelId="{C5C57EA9-D144-4496-A65E-9649E6A66C32}" type="pres">
      <dgm:prSet presAssocID="{06447740-E8F4-48F7-A389-C2D32D638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BDB072-4ACC-40E2-A11E-BCFDBD05F16A}" type="pres">
      <dgm:prSet presAssocID="{06447740-E8F4-48F7-A389-C2D32D638FCE}" presName="cycle" presStyleCnt="0"/>
      <dgm:spPr/>
    </dgm:pt>
    <dgm:pt modelId="{C556B71B-6212-418D-8BB2-99FE0D79E891}" type="pres">
      <dgm:prSet presAssocID="{DA47261E-C443-43D5-9E2B-FDA3184D992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9A01-919D-42C3-9B0B-082117D3F319}" type="pres">
      <dgm:prSet presAssocID="{AFDC3EE2-0869-4D08-85EB-381BB5C5E6B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6DE6793-575F-45AD-BD26-71DDF3D439E6}" type="pres">
      <dgm:prSet presAssocID="{BF5203C7-6169-40A2-AD34-049EDACB8491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A7FFE-685D-4512-8AEF-18A7680A287A}" type="pres">
      <dgm:prSet presAssocID="{446BABA6-C0B7-4C67-BEFA-AF08C0C0D0C3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38369-67D4-4345-9986-AC8E21537F43}" type="pres">
      <dgm:prSet presAssocID="{B5843217-460E-4A1C-8EF9-49466922BB3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1712-9664-467A-BA3C-0E4DAAC3CCD9}" type="pres">
      <dgm:prSet presAssocID="{3B5A0345-E08F-45B8-92AB-3D2D573B52A5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6813D-C538-4F16-8C38-036743EB03FF}" type="pres">
      <dgm:prSet presAssocID="{9EB1CF95-F3CF-45EB-A3DC-BB3C9D1BDF6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BD4E76-E593-42F1-9C83-26085B01074A}" type="presOf" srcId="{06447740-E8F4-48F7-A389-C2D32D638FCE}" destId="{C5C57EA9-D144-4496-A65E-9649E6A66C32}" srcOrd="0" destOrd="0" presId="urn:microsoft.com/office/officeart/2005/8/layout/cycle3"/>
    <dgm:cxn modelId="{9E780672-D586-4E53-91BA-CA241A776441}" srcId="{06447740-E8F4-48F7-A389-C2D32D638FCE}" destId="{3B5A0345-E08F-45B8-92AB-3D2D573B52A5}" srcOrd="4" destOrd="0" parTransId="{4F240589-05C6-4B1E-801E-DAE7E6EA22B8}" sibTransId="{70C2F17A-6CE4-4034-AB03-DB32B6F8F445}"/>
    <dgm:cxn modelId="{EC4196EA-D8F2-4391-BA39-9C76901DFFE6}" srcId="{06447740-E8F4-48F7-A389-C2D32D638FCE}" destId="{B5843217-460E-4A1C-8EF9-49466922BB34}" srcOrd="3" destOrd="0" parTransId="{877B9FEF-3338-46BE-A5AE-F23E3C3A9F27}" sibTransId="{FFD3B7FF-CF9C-451B-A40A-2866BB9C78D6}"/>
    <dgm:cxn modelId="{03AD7D10-E448-468E-9F84-11E619C8F160}" type="presOf" srcId="{3B5A0345-E08F-45B8-92AB-3D2D573B52A5}" destId="{AF4A1712-9664-467A-BA3C-0E4DAAC3CCD9}" srcOrd="0" destOrd="0" presId="urn:microsoft.com/office/officeart/2005/8/layout/cycle3"/>
    <dgm:cxn modelId="{88A39EA6-C1B8-4158-8A1E-4F1003BA22ED}" type="presOf" srcId="{B5843217-460E-4A1C-8EF9-49466922BB34}" destId="{3BD38369-67D4-4345-9986-AC8E21537F43}" srcOrd="0" destOrd="0" presId="urn:microsoft.com/office/officeart/2005/8/layout/cycle3"/>
    <dgm:cxn modelId="{F4E44C6E-FCD9-4AE4-932A-293877532821}" type="presOf" srcId="{446BABA6-C0B7-4C67-BEFA-AF08C0C0D0C3}" destId="{61EA7FFE-685D-4512-8AEF-18A7680A287A}" srcOrd="0" destOrd="0" presId="urn:microsoft.com/office/officeart/2005/8/layout/cycle3"/>
    <dgm:cxn modelId="{757114D4-160E-466A-999D-41C608F79BD8}" type="presOf" srcId="{9EB1CF95-F3CF-45EB-A3DC-BB3C9D1BDF68}" destId="{3A66813D-C538-4F16-8C38-036743EB03FF}" srcOrd="0" destOrd="0" presId="urn:microsoft.com/office/officeart/2005/8/layout/cycle3"/>
    <dgm:cxn modelId="{FA2D9A90-F95A-4E41-9F66-AFCCF7B17363}" type="presOf" srcId="{DA47261E-C443-43D5-9E2B-FDA3184D9920}" destId="{C556B71B-6212-418D-8BB2-99FE0D79E891}" srcOrd="0" destOrd="0" presId="urn:microsoft.com/office/officeart/2005/8/layout/cycle3"/>
    <dgm:cxn modelId="{84EB6BF4-9F57-4E14-961B-164BF260E0AD}" srcId="{06447740-E8F4-48F7-A389-C2D32D638FCE}" destId="{9EB1CF95-F3CF-45EB-A3DC-BB3C9D1BDF68}" srcOrd="5" destOrd="0" parTransId="{7E5D71A3-71BA-41C9-941B-A99A58FCD5A8}" sibTransId="{410F0E0D-BEA0-4F61-9DAE-6216D46E5FB6}"/>
    <dgm:cxn modelId="{E7D473C3-B04A-43FF-B2A7-ADAD38FF6D63}" srcId="{06447740-E8F4-48F7-A389-C2D32D638FCE}" destId="{BF5203C7-6169-40A2-AD34-049EDACB8491}" srcOrd="1" destOrd="0" parTransId="{96C3577B-B7ED-460E-B228-702B661B71A7}" sibTransId="{7C98B907-D3A1-48B8-9E05-D5D393739F9E}"/>
    <dgm:cxn modelId="{D3D96E82-C2BC-4E49-922F-7DA15B909DDE}" srcId="{06447740-E8F4-48F7-A389-C2D32D638FCE}" destId="{DA47261E-C443-43D5-9E2B-FDA3184D9920}" srcOrd="0" destOrd="0" parTransId="{F6D53B71-D76F-4B2F-AFCD-210C242C3038}" sibTransId="{AFDC3EE2-0869-4D08-85EB-381BB5C5E6BC}"/>
    <dgm:cxn modelId="{B090BD5C-B4CF-4117-A7F3-78FC54D206F2}" type="presOf" srcId="{BF5203C7-6169-40A2-AD34-049EDACB8491}" destId="{56DE6793-575F-45AD-BD26-71DDF3D439E6}" srcOrd="0" destOrd="0" presId="urn:microsoft.com/office/officeart/2005/8/layout/cycle3"/>
    <dgm:cxn modelId="{CBD8EAD8-4B0C-4DF8-A629-AED6DE534576}" type="presOf" srcId="{AFDC3EE2-0869-4D08-85EB-381BB5C5E6BC}" destId="{D1AA9A01-919D-42C3-9B0B-082117D3F319}" srcOrd="0" destOrd="0" presId="urn:microsoft.com/office/officeart/2005/8/layout/cycle3"/>
    <dgm:cxn modelId="{4F4C3694-0C8B-4404-B999-698446769B1B}" srcId="{06447740-E8F4-48F7-A389-C2D32D638FCE}" destId="{446BABA6-C0B7-4C67-BEFA-AF08C0C0D0C3}" srcOrd="2" destOrd="0" parTransId="{35C623D9-F12D-44BA-AE24-6733CC716CE2}" sibTransId="{CB21E47A-09F9-4093-93B3-6CDF2DDB7761}"/>
    <dgm:cxn modelId="{21698EB1-C3BB-4071-9FAA-F6D08F6477C3}" type="presParOf" srcId="{C5C57EA9-D144-4496-A65E-9649E6A66C32}" destId="{11BDB072-4ACC-40E2-A11E-BCFDBD05F16A}" srcOrd="0" destOrd="0" presId="urn:microsoft.com/office/officeart/2005/8/layout/cycle3"/>
    <dgm:cxn modelId="{54850D6D-CD3A-4198-959C-045E80A367BF}" type="presParOf" srcId="{11BDB072-4ACC-40E2-A11E-BCFDBD05F16A}" destId="{C556B71B-6212-418D-8BB2-99FE0D79E891}" srcOrd="0" destOrd="0" presId="urn:microsoft.com/office/officeart/2005/8/layout/cycle3"/>
    <dgm:cxn modelId="{BF79CAAD-E083-45AD-AD18-28CF75ADA4FA}" type="presParOf" srcId="{11BDB072-4ACC-40E2-A11E-BCFDBD05F16A}" destId="{D1AA9A01-919D-42C3-9B0B-082117D3F319}" srcOrd="1" destOrd="0" presId="urn:microsoft.com/office/officeart/2005/8/layout/cycle3"/>
    <dgm:cxn modelId="{6C0E0A3B-4B03-40A4-80FA-79D8452E4651}" type="presParOf" srcId="{11BDB072-4ACC-40E2-A11E-BCFDBD05F16A}" destId="{56DE6793-575F-45AD-BD26-71DDF3D439E6}" srcOrd="2" destOrd="0" presId="urn:microsoft.com/office/officeart/2005/8/layout/cycle3"/>
    <dgm:cxn modelId="{E755ABE3-0F26-47ED-902F-C61F911E8C8F}" type="presParOf" srcId="{11BDB072-4ACC-40E2-A11E-BCFDBD05F16A}" destId="{61EA7FFE-685D-4512-8AEF-18A7680A287A}" srcOrd="3" destOrd="0" presId="urn:microsoft.com/office/officeart/2005/8/layout/cycle3"/>
    <dgm:cxn modelId="{99BB7068-14C1-4E5A-AAC2-FADBE09E0283}" type="presParOf" srcId="{11BDB072-4ACC-40E2-A11E-BCFDBD05F16A}" destId="{3BD38369-67D4-4345-9986-AC8E21537F43}" srcOrd="4" destOrd="0" presId="urn:microsoft.com/office/officeart/2005/8/layout/cycle3"/>
    <dgm:cxn modelId="{BE393D85-5160-4B3F-8239-C8F4D113CCC5}" type="presParOf" srcId="{11BDB072-4ACC-40E2-A11E-BCFDBD05F16A}" destId="{AF4A1712-9664-467A-BA3C-0E4DAAC3CCD9}" srcOrd="5" destOrd="0" presId="urn:microsoft.com/office/officeart/2005/8/layout/cycle3"/>
    <dgm:cxn modelId="{7FA71BFE-C18A-4157-814D-2AC253A6D8B5}" type="presParOf" srcId="{11BDB072-4ACC-40E2-A11E-BCFDBD05F16A}" destId="{3A66813D-C538-4F16-8C38-036743EB03FF}" srcOrd="6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CB3CD2-5F4F-4CE6-98C0-CD12D9A56BF0}">
      <dsp:nvSpPr>
        <dsp:cNvPr id="0" name=""/>
        <dsp:cNvSpPr/>
      </dsp:nvSpPr>
      <dsp:spPr>
        <a:xfrm>
          <a:off x="2" y="0"/>
          <a:ext cx="5429285" cy="6429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227E1-DA9A-42B1-892A-6C324E81C479}">
      <dsp:nvSpPr>
        <dsp:cNvPr id="0" name=""/>
        <dsp:cNvSpPr/>
      </dsp:nvSpPr>
      <dsp:spPr>
        <a:xfrm>
          <a:off x="357190" y="0"/>
          <a:ext cx="4499807" cy="63770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Qué es la especialización inteligente</a:t>
          </a:r>
          <a:endParaRPr lang="es-ES" sz="2000" b="1" kern="1200" dirty="0"/>
        </a:p>
      </dsp:txBody>
      <dsp:txXfrm>
        <a:off x="357190" y="0"/>
        <a:ext cx="4499807" cy="63770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A9A01-919D-42C3-9B0B-082117D3F319}">
      <dsp:nvSpPr>
        <dsp:cNvPr id="0" name=""/>
        <dsp:cNvSpPr/>
      </dsp:nvSpPr>
      <dsp:spPr>
        <a:xfrm>
          <a:off x="7488" y="-6444"/>
          <a:ext cx="1842463" cy="1842463"/>
        </a:xfrm>
        <a:prstGeom prst="circularArrow">
          <a:avLst>
            <a:gd name="adj1" fmla="val 5274"/>
            <a:gd name="adj2" fmla="val 312630"/>
            <a:gd name="adj3" fmla="val 14525731"/>
            <a:gd name="adj4" fmla="val 16954863"/>
            <a:gd name="adj5" fmla="val 547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6B71B-6212-418D-8BB2-99FE0D79E891}">
      <dsp:nvSpPr>
        <dsp:cNvPr id="0" name=""/>
        <dsp:cNvSpPr/>
      </dsp:nvSpPr>
      <dsp:spPr>
        <a:xfrm>
          <a:off x="638479" y="404"/>
          <a:ext cx="580482" cy="290241"/>
        </a:xfrm>
        <a:prstGeom prst="roundRect">
          <a:avLst/>
        </a:prstGeom>
        <a:solidFill>
          <a:srgbClr val="C0504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GOBERNANZA</a:t>
          </a:r>
        </a:p>
      </dsp:txBody>
      <dsp:txXfrm>
        <a:off x="638479" y="404"/>
        <a:ext cx="580482" cy="290241"/>
      </dsp:txXfrm>
    </dsp:sp>
    <dsp:sp modelId="{56DE6793-575F-45AD-BD26-71DDF3D439E6}">
      <dsp:nvSpPr>
        <dsp:cNvPr id="0" name=""/>
        <dsp:cNvSpPr/>
      </dsp:nvSpPr>
      <dsp:spPr>
        <a:xfrm>
          <a:off x="1285790" y="423893"/>
          <a:ext cx="580482" cy="290241"/>
        </a:xfrm>
        <a:prstGeom prst="roundRect">
          <a:avLst/>
        </a:prstGeom>
        <a:solidFill>
          <a:srgbClr val="547DB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ANALISIS DEL SISTEMA DE INNOVACIÓN </a:t>
          </a:r>
        </a:p>
      </dsp:txBody>
      <dsp:txXfrm>
        <a:off x="1285790" y="423893"/>
        <a:ext cx="580482" cy="290241"/>
      </dsp:txXfrm>
    </dsp:sp>
    <dsp:sp modelId="{61EA7FFE-685D-4512-8AEF-18A7680A287A}">
      <dsp:nvSpPr>
        <dsp:cNvPr id="0" name=""/>
        <dsp:cNvSpPr/>
      </dsp:nvSpPr>
      <dsp:spPr>
        <a:xfrm>
          <a:off x="1256202" y="1044420"/>
          <a:ext cx="639656" cy="290241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DESCUBRIMIENTO EMPRENDEDOR</a:t>
          </a:r>
        </a:p>
      </dsp:txBody>
      <dsp:txXfrm>
        <a:off x="1256202" y="1044420"/>
        <a:ext cx="639656" cy="290241"/>
      </dsp:txXfrm>
    </dsp:sp>
    <dsp:sp modelId="{3BD38369-67D4-4345-9986-AC8E21537F43}">
      <dsp:nvSpPr>
        <dsp:cNvPr id="0" name=""/>
        <dsp:cNvSpPr/>
      </dsp:nvSpPr>
      <dsp:spPr>
        <a:xfrm>
          <a:off x="638479" y="1495304"/>
          <a:ext cx="580482" cy="29024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VISIÓN</a:t>
          </a:r>
        </a:p>
      </dsp:txBody>
      <dsp:txXfrm>
        <a:off x="638479" y="1495304"/>
        <a:ext cx="580482" cy="290241"/>
      </dsp:txXfrm>
    </dsp:sp>
    <dsp:sp modelId="{AF4A1712-9664-467A-BA3C-0E4DAAC3CCD9}">
      <dsp:nvSpPr>
        <dsp:cNvPr id="0" name=""/>
        <dsp:cNvSpPr/>
      </dsp:nvSpPr>
      <dsp:spPr>
        <a:xfrm>
          <a:off x="-8831" y="1044420"/>
          <a:ext cx="580482" cy="290241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PRIORIZACIÓN</a:t>
          </a:r>
        </a:p>
      </dsp:txBody>
      <dsp:txXfrm>
        <a:off x="-8831" y="1044420"/>
        <a:ext cx="580482" cy="290241"/>
      </dsp:txXfrm>
    </dsp:sp>
    <dsp:sp modelId="{3A66813D-C538-4F16-8C38-036743EB03FF}">
      <dsp:nvSpPr>
        <dsp:cNvPr id="0" name=""/>
        <dsp:cNvSpPr/>
      </dsp:nvSpPr>
      <dsp:spPr>
        <a:xfrm>
          <a:off x="-8831" y="436982"/>
          <a:ext cx="580482" cy="290241"/>
        </a:xfrm>
        <a:prstGeom prst="roundRect">
          <a:avLst/>
        </a:prstGeom>
        <a:solidFill>
          <a:srgbClr val="547DB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POLÍTICAS Y SISTEMA DE EVALUACIÓN </a:t>
          </a:r>
          <a:endParaRPr lang="es-ES" sz="500" kern="1200" dirty="0"/>
        </a:p>
      </dsp:txBody>
      <dsp:txXfrm>
        <a:off x="-8831" y="436982"/>
        <a:ext cx="580482" cy="29024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7432A8-4B71-40D1-8164-A6CA07EA33D6}">
      <dsp:nvSpPr>
        <dsp:cNvPr id="0" name=""/>
        <dsp:cNvSpPr/>
      </dsp:nvSpPr>
      <dsp:spPr>
        <a:xfrm>
          <a:off x="0" y="21744"/>
          <a:ext cx="3714776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Actuaciones relevantes e hitos del proceso de elaboración de la RIS3 Andalucía </a:t>
          </a:r>
          <a:endParaRPr lang="es-ES" sz="1600" b="1" kern="1200" dirty="0"/>
        </a:p>
      </dsp:txBody>
      <dsp:txXfrm>
        <a:off x="0" y="21744"/>
        <a:ext cx="3714776" cy="87984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A9A01-919D-42C3-9B0B-082117D3F319}">
      <dsp:nvSpPr>
        <dsp:cNvPr id="0" name=""/>
        <dsp:cNvSpPr/>
      </dsp:nvSpPr>
      <dsp:spPr>
        <a:xfrm>
          <a:off x="7488" y="-6444"/>
          <a:ext cx="1842463" cy="1842463"/>
        </a:xfrm>
        <a:prstGeom prst="circularArrow">
          <a:avLst>
            <a:gd name="adj1" fmla="val 5274"/>
            <a:gd name="adj2" fmla="val 312630"/>
            <a:gd name="adj3" fmla="val 14525731"/>
            <a:gd name="adj4" fmla="val 16954863"/>
            <a:gd name="adj5" fmla="val 547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6B71B-6212-418D-8BB2-99FE0D79E891}">
      <dsp:nvSpPr>
        <dsp:cNvPr id="0" name=""/>
        <dsp:cNvSpPr/>
      </dsp:nvSpPr>
      <dsp:spPr>
        <a:xfrm>
          <a:off x="638479" y="404"/>
          <a:ext cx="580482" cy="290241"/>
        </a:xfrm>
        <a:prstGeom prst="roundRect">
          <a:avLst/>
        </a:prstGeom>
        <a:solidFill>
          <a:srgbClr val="C0504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GOBERNANZA</a:t>
          </a:r>
        </a:p>
      </dsp:txBody>
      <dsp:txXfrm>
        <a:off x="638479" y="404"/>
        <a:ext cx="580482" cy="290241"/>
      </dsp:txXfrm>
    </dsp:sp>
    <dsp:sp modelId="{56DE6793-575F-45AD-BD26-71DDF3D439E6}">
      <dsp:nvSpPr>
        <dsp:cNvPr id="0" name=""/>
        <dsp:cNvSpPr/>
      </dsp:nvSpPr>
      <dsp:spPr>
        <a:xfrm>
          <a:off x="1285790" y="423893"/>
          <a:ext cx="580482" cy="290241"/>
        </a:xfrm>
        <a:prstGeom prst="roundRect">
          <a:avLst/>
        </a:prstGeom>
        <a:solidFill>
          <a:srgbClr val="547DB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ANALISIS DEL SISTEMA DE INNOVACIÓN </a:t>
          </a:r>
        </a:p>
      </dsp:txBody>
      <dsp:txXfrm>
        <a:off x="1285790" y="423893"/>
        <a:ext cx="580482" cy="290241"/>
      </dsp:txXfrm>
    </dsp:sp>
    <dsp:sp modelId="{61EA7FFE-685D-4512-8AEF-18A7680A287A}">
      <dsp:nvSpPr>
        <dsp:cNvPr id="0" name=""/>
        <dsp:cNvSpPr/>
      </dsp:nvSpPr>
      <dsp:spPr>
        <a:xfrm>
          <a:off x="1256202" y="1044420"/>
          <a:ext cx="639656" cy="290241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DESCUBRIMIENTO EMPRENDEDOR</a:t>
          </a:r>
        </a:p>
      </dsp:txBody>
      <dsp:txXfrm>
        <a:off x="1256202" y="1044420"/>
        <a:ext cx="639656" cy="290241"/>
      </dsp:txXfrm>
    </dsp:sp>
    <dsp:sp modelId="{3BD38369-67D4-4345-9986-AC8E21537F43}">
      <dsp:nvSpPr>
        <dsp:cNvPr id="0" name=""/>
        <dsp:cNvSpPr/>
      </dsp:nvSpPr>
      <dsp:spPr>
        <a:xfrm>
          <a:off x="638479" y="1495304"/>
          <a:ext cx="580482" cy="29024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VISIÓN</a:t>
          </a:r>
        </a:p>
      </dsp:txBody>
      <dsp:txXfrm>
        <a:off x="638479" y="1495304"/>
        <a:ext cx="580482" cy="290241"/>
      </dsp:txXfrm>
    </dsp:sp>
    <dsp:sp modelId="{AF4A1712-9664-467A-BA3C-0E4DAAC3CCD9}">
      <dsp:nvSpPr>
        <dsp:cNvPr id="0" name=""/>
        <dsp:cNvSpPr/>
      </dsp:nvSpPr>
      <dsp:spPr>
        <a:xfrm>
          <a:off x="-8831" y="1044420"/>
          <a:ext cx="580482" cy="290241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PRIORIZACIÓN</a:t>
          </a:r>
        </a:p>
      </dsp:txBody>
      <dsp:txXfrm>
        <a:off x="-8831" y="1044420"/>
        <a:ext cx="580482" cy="290241"/>
      </dsp:txXfrm>
    </dsp:sp>
    <dsp:sp modelId="{3A66813D-C538-4F16-8C38-036743EB03FF}">
      <dsp:nvSpPr>
        <dsp:cNvPr id="0" name=""/>
        <dsp:cNvSpPr/>
      </dsp:nvSpPr>
      <dsp:spPr>
        <a:xfrm>
          <a:off x="-8831" y="436982"/>
          <a:ext cx="580482" cy="290241"/>
        </a:xfrm>
        <a:prstGeom prst="roundRect">
          <a:avLst/>
        </a:prstGeom>
        <a:solidFill>
          <a:srgbClr val="547DB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POLÍTICAS Y SISTEMA DE EVALUACIÓN </a:t>
          </a:r>
          <a:endParaRPr lang="es-ES" sz="500" kern="1200" dirty="0"/>
        </a:p>
      </dsp:txBody>
      <dsp:txXfrm>
        <a:off x="-8831" y="436982"/>
        <a:ext cx="580482" cy="29024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374FBD-8FD7-413F-98AE-DEC33ED34E94}">
      <dsp:nvSpPr>
        <dsp:cNvPr id="0" name=""/>
        <dsp:cNvSpPr/>
      </dsp:nvSpPr>
      <dsp:spPr>
        <a:xfrm rot="5400000">
          <a:off x="-81900" y="86139"/>
          <a:ext cx="546004" cy="382203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latin typeface="+mn-lt"/>
            </a:rPr>
            <a:t>En. 2013</a:t>
          </a:r>
          <a:endParaRPr lang="es-ES" sz="900" b="1" kern="1200" dirty="0">
            <a:latin typeface="+mn-lt"/>
          </a:endParaRPr>
        </a:p>
      </dsp:txBody>
      <dsp:txXfrm rot="5400000">
        <a:off x="-81900" y="86139"/>
        <a:ext cx="546004" cy="382203"/>
      </dsp:txXfrm>
    </dsp:sp>
    <dsp:sp modelId="{6A5616E0-D421-462A-9D49-4EDDFA06808C}">
      <dsp:nvSpPr>
        <dsp:cNvPr id="0" name=""/>
        <dsp:cNvSpPr/>
      </dsp:nvSpPr>
      <dsp:spPr>
        <a:xfrm rot="5400000">
          <a:off x="3085390" y="-2698948"/>
          <a:ext cx="355089" cy="5761464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latin typeface="+mn-lt"/>
              <a:ea typeface="Times New Roman"/>
              <a:cs typeface="Calibri"/>
            </a:rPr>
            <a:t>Aprobación del Acuerdo del Consejo de Gobierno</a:t>
          </a:r>
          <a:endParaRPr lang="es-ES" sz="1200" kern="1200" dirty="0">
            <a:latin typeface="+mn-lt"/>
          </a:endParaRPr>
        </a:p>
      </dsp:txBody>
      <dsp:txXfrm rot="5400000">
        <a:off x="3085390" y="-2698948"/>
        <a:ext cx="355089" cy="5761464"/>
      </dsp:txXfrm>
    </dsp:sp>
    <dsp:sp modelId="{C1E61096-B0E8-4022-BF31-B6749B7F8AD4}">
      <dsp:nvSpPr>
        <dsp:cNvPr id="0" name=""/>
        <dsp:cNvSpPr/>
      </dsp:nvSpPr>
      <dsp:spPr>
        <a:xfrm rot="5400000">
          <a:off x="-81900" y="565511"/>
          <a:ext cx="546004" cy="382203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+mn-lt"/>
            </a:rPr>
            <a:t>Feb. 2013</a:t>
          </a:r>
          <a:endParaRPr lang="es-ES" sz="900" kern="1200" dirty="0">
            <a:latin typeface="+mn-lt"/>
          </a:endParaRPr>
        </a:p>
      </dsp:txBody>
      <dsp:txXfrm rot="5400000">
        <a:off x="-81900" y="565511"/>
        <a:ext cx="546004" cy="382203"/>
      </dsp:txXfrm>
    </dsp:sp>
    <dsp:sp modelId="{E0FDB5A1-7B18-4571-AC5E-F49D9A29AD53}">
      <dsp:nvSpPr>
        <dsp:cNvPr id="0" name=""/>
        <dsp:cNvSpPr/>
      </dsp:nvSpPr>
      <dsp:spPr>
        <a:xfrm rot="5400000">
          <a:off x="3085484" y="-2219670"/>
          <a:ext cx="354903" cy="5761464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latin typeface="+mn-lt"/>
              <a:ea typeface="Times New Roman"/>
              <a:cs typeface="Times New Roman"/>
            </a:rPr>
            <a:t>Designación de Expertos</a:t>
          </a:r>
          <a:endParaRPr lang="es-ES" sz="1200" kern="1200" dirty="0">
            <a:latin typeface="+mn-lt"/>
          </a:endParaRPr>
        </a:p>
      </dsp:txBody>
      <dsp:txXfrm rot="5400000">
        <a:off x="3085484" y="-2219670"/>
        <a:ext cx="354903" cy="5761464"/>
      </dsp:txXfrm>
    </dsp:sp>
    <dsp:sp modelId="{197F356B-5B20-4420-88E6-9B96FB3CD51A}">
      <dsp:nvSpPr>
        <dsp:cNvPr id="0" name=""/>
        <dsp:cNvSpPr/>
      </dsp:nvSpPr>
      <dsp:spPr>
        <a:xfrm rot="5400000">
          <a:off x="-81900" y="1044882"/>
          <a:ext cx="546004" cy="382203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+mn-lt"/>
            </a:rPr>
            <a:t>Feb. 2013</a:t>
          </a:r>
          <a:endParaRPr lang="es-ES" sz="900" kern="1200" dirty="0">
            <a:latin typeface="+mn-lt"/>
          </a:endParaRPr>
        </a:p>
      </dsp:txBody>
      <dsp:txXfrm rot="5400000">
        <a:off x="-81900" y="1044882"/>
        <a:ext cx="546004" cy="382203"/>
      </dsp:txXfrm>
    </dsp:sp>
    <dsp:sp modelId="{9794292F-A44D-4BE2-9999-6F46BEDE810A}">
      <dsp:nvSpPr>
        <dsp:cNvPr id="0" name=""/>
        <dsp:cNvSpPr/>
      </dsp:nvSpPr>
      <dsp:spPr>
        <a:xfrm rot="5400000">
          <a:off x="3085484" y="-1740299"/>
          <a:ext cx="354903" cy="5761464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latin typeface="+mn-lt"/>
              <a:ea typeface="Times New Roman"/>
              <a:cs typeface="Times New Roman"/>
            </a:rPr>
            <a:t>Composición del Comité de Dirección</a:t>
          </a:r>
          <a:endParaRPr lang="es-ES" sz="1200" kern="1200" dirty="0">
            <a:latin typeface="+mn-lt"/>
          </a:endParaRPr>
        </a:p>
      </dsp:txBody>
      <dsp:txXfrm rot="5400000">
        <a:off x="3085484" y="-1740299"/>
        <a:ext cx="354903" cy="5761464"/>
      </dsp:txXfrm>
    </dsp:sp>
    <dsp:sp modelId="{B6941C13-0D05-4323-A7BC-6CA3D6CB5A9B}">
      <dsp:nvSpPr>
        <dsp:cNvPr id="0" name=""/>
        <dsp:cNvSpPr/>
      </dsp:nvSpPr>
      <dsp:spPr>
        <a:xfrm rot="5400000">
          <a:off x="-81900" y="1524253"/>
          <a:ext cx="546004" cy="382203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+mn-lt"/>
            </a:rPr>
            <a:t>Ab. 2013</a:t>
          </a:r>
          <a:endParaRPr lang="es-ES" sz="900" kern="1200" dirty="0">
            <a:latin typeface="+mn-lt"/>
          </a:endParaRPr>
        </a:p>
      </dsp:txBody>
      <dsp:txXfrm rot="5400000">
        <a:off x="-81900" y="1524253"/>
        <a:ext cx="546004" cy="382203"/>
      </dsp:txXfrm>
    </dsp:sp>
    <dsp:sp modelId="{477974B5-3AE7-47DF-9F76-F398A0D5BC81}">
      <dsp:nvSpPr>
        <dsp:cNvPr id="0" name=""/>
        <dsp:cNvSpPr/>
      </dsp:nvSpPr>
      <dsp:spPr>
        <a:xfrm rot="5400000">
          <a:off x="3085484" y="-1260927"/>
          <a:ext cx="354903" cy="5761464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latin typeface="+mn-lt"/>
              <a:ea typeface="Times New Roman"/>
              <a:cs typeface="Times New Roman"/>
            </a:rPr>
            <a:t>Reunión de lanzamiento</a:t>
          </a:r>
          <a:endParaRPr lang="es-ES" sz="1200" kern="1200" dirty="0">
            <a:latin typeface="+mn-lt"/>
          </a:endParaRPr>
        </a:p>
      </dsp:txBody>
      <dsp:txXfrm rot="5400000">
        <a:off x="3085484" y="-1260927"/>
        <a:ext cx="354903" cy="5761464"/>
      </dsp:txXfrm>
    </dsp:sp>
    <dsp:sp modelId="{5C770A2F-FE4F-4592-8CC2-162B7F17C7DA}">
      <dsp:nvSpPr>
        <dsp:cNvPr id="0" name=""/>
        <dsp:cNvSpPr/>
      </dsp:nvSpPr>
      <dsp:spPr>
        <a:xfrm rot="5400000">
          <a:off x="-81900" y="2003625"/>
          <a:ext cx="546004" cy="382203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+mn-lt"/>
            </a:rPr>
            <a:t>Jul. 2013</a:t>
          </a:r>
          <a:endParaRPr lang="es-ES" sz="900" kern="1200" dirty="0">
            <a:latin typeface="+mn-lt"/>
          </a:endParaRPr>
        </a:p>
      </dsp:txBody>
      <dsp:txXfrm rot="5400000">
        <a:off x="-81900" y="2003625"/>
        <a:ext cx="546004" cy="382203"/>
      </dsp:txXfrm>
    </dsp:sp>
    <dsp:sp modelId="{E2E9826C-2BAE-4DE4-B768-B23DD2FF1D29}">
      <dsp:nvSpPr>
        <dsp:cNvPr id="0" name=""/>
        <dsp:cNvSpPr/>
      </dsp:nvSpPr>
      <dsp:spPr>
        <a:xfrm rot="5400000">
          <a:off x="3085484" y="-781556"/>
          <a:ext cx="354903" cy="5761464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latin typeface="+mn-lt"/>
              <a:ea typeface="Times New Roman"/>
              <a:cs typeface="Times New Roman"/>
            </a:rPr>
            <a:t>Aprobación del Análisis del Sistema Andaluz de Innovación</a:t>
          </a:r>
          <a:endParaRPr lang="es-ES" sz="1200" kern="1200" dirty="0">
            <a:latin typeface="+mn-lt"/>
          </a:endParaRPr>
        </a:p>
      </dsp:txBody>
      <dsp:txXfrm rot="5400000">
        <a:off x="3085484" y="-781556"/>
        <a:ext cx="354903" cy="5761464"/>
      </dsp:txXfrm>
    </dsp:sp>
    <dsp:sp modelId="{528AAA53-EE34-4638-BA9E-E4EC5DF786B1}">
      <dsp:nvSpPr>
        <dsp:cNvPr id="0" name=""/>
        <dsp:cNvSpPr/>
      </dsp:nvSpPr>
      <dsp:spPr>
        <a:xfrm rot="5400000">
          <a:off x="-81900" y="2482996"/>
          <a:ext cx="546004" cy="382203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+mn-lt"/>
            </a:rPr>
            <a:t>Dic. 2013</a:t>
          </a:r>
          <a:endParaRPr lang="es-ES" sz="900" kern="1200" dirty="0">
            <a:latin typeface="+mn-lt"/>
          </a:endParaRPr>
        </a:p>
      </dsp:txBody>
      <dsp:txXfrm rot="5400000">
        <a:off x="-81900" y="2482996"/>
        <a:ext cx="546004" cy="382203"/>
      </dsp:txXfrm>
    </dsp:sp>
    <dsp:sp modelId="{3809FD9B-7D10-4AE6-953D-6D9933F54767}">
      <dsp:nvSpPr>
        <dsp:cNvPr id="0" name=""/>
        <dsp:cNvSpPr/>
      </dsp:nvSpPr>
      <dsp:spPr>
        <a:xfrm rot="5400000">
          <a:off x="3085484" y="-302184"/>
          <a:ext cx="354903" cy="5761464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latin typeface="+mn-lt"/>
              <a:ea typeface="Times New Roman"/>
              <a:cs typeface="Times New Roman"/>
            </a:rPr>
            <a:t>Aprobación de las Oportunidades de Especialización y la Visión de Andalucía</a:t>
          </a:r>
          <a:endParaRPr lang="es-ES" sz="1200" kern="1200" dirty="0">
            <a:latin typeface="+mn-lt"/>
          </a:endParaRPr>
        </a:p>
      </dsp:txBody>
      <dsp:txXfrm rot="5400000">
        <a:off x="3085484" y="-302184"/>
        <a:ext cx="354903" cy="5761464"/>
      </dsp:txXfrm>
    </dsp:sp>
    <dsp:sp modelId="{7FFA9F18-2659-4FDC-A428-2AD825A3598D}">
      <dsp:nvSpPr>
        <dsp:cNvPr id="0" name=""/>
        <dsp:cNvSpPr/>
      </dsp:nvSpPr>
      <dsp:spPr>
        <a:xfrm rot="5400000">
          <a:off x="-81900" y="2962368"/>
          <a:ext cx="546004" cy="382203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+mn-lt"/>
            </a:rPr>
            <a:t>En. 2014</a:t>
          </a:r>
          <a:endParaRPr lang="es-ES" sz="900" kern="1200" dirty="0">
            <a:latin typeface="+mn-lt"/>
          </a:endParaRPr>
        </a:p>
      </dsp:txBody>
      <dsp:txXfrm rot="5400000">
        <a:off x="-81900" y="2962368"/>
        <a:ext cx="546004" cy="382203"/>
      </dsp:txXfrm>
    </dsp:sp>
    <dsp:sp modelId="{3AABE398-A1DA-4858-B8DF-1CB2A2581166}">
      <dsp:nvSpPr>
        <dsp:cNvPr id="0" name=""/>
        <dsp:cNvSpPr/>
      </dsp:nvSpPr>
      <dsp:spPr>
        <a:xfrm rot="5400000">
          <a:off x="3085484" y="177186"/>
          <a:ext cx="354903" cy="5761464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latin typeface="+mn-lt"/>
              <a:ea typeface="Times New Roman"/>
              <a:cs typeface="Times New Roman"/>
            </a:rPr>
            <a:t>Elevación a exposición pública del Catálogo de Oportunidades y Visión</a:t>
          </a:r>
          <a:endParaRPr lang="es-ES" sz="1200" kern="1200" dirty="0">
            <a:latin typeface="+mn-lt"/>
          </a:endParaRPr>
        </a:p>
      </dsp:txBody>
      <dsp:txXfrm rot="5400000">
        <a:off x="3085484" y="177186"/>
        <a:ext cx="354903" cy="5761464"/>
      </dsp:txXfrm>
    </dsp:sp>
    <dsp:sp modelId="{963E0954-047E-4653-AE6A-45AEAD6812BB}">
      <dsp:nvSpPr>
        <dsp:cNvPr id="0" name=""/>
        <dsp:cNvSpPr/>
      </dsp:nvSpPr>
      <dsp:spPr>
        <a:xfrm rot="5400000">
          <a:off x="-81900" y="3441739"/>
          <a:ext cx="546004" cy="382203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+mn-lt"/>
            </a:rPr>
            <a:t>Jun. 2014</a:t>
          </a:r>
          <a:endParaRPr lang="es-ES" sz="900" kern="1200" dirty="0">
            <a:latin typeface="+mn-lt"/>
          </a:endParaRPr>
        </a:p>
      </dsp:txBody>
      <dsp:txXfrm rot="5400000">
        <a:off x="-81900" y="3441739"/>
        <a:ext cx="546004" cy="382203"/>
      </dsp:txXfrm>
    </dsp:sp>
    <dsp:sp modelId="{08217531-46A7-434C-9D6D-F4BBB2E0FC30}">
      <dsp:nvSpPr>
        <dsp:cNvPr id="0" name=""/>
        <dsp:cNvSpPr/>
      </dsp:nvSpPr>
      <dsp:spPr>
        <a:xfrm rot="5400000">
          <a:off x="3085484" y="656558"/>
          <a:ext cx="354903" cy="5761464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latin typeface="+mn-lt"/>
              <a:ea typeface="Times New Roman"/>
              <a:cs typeface="Times New Roman"/>
            </a:rPr>
            <a:t>Aprobación del documento de Estrategia Global</a:t>
          </a:r>
          <a:endParaRPr lang="es-ES" sz="1200" kern="1200" dirty="0">
            <a:latin typeface="+mn-lt"/>
          </a:endParaRPr>
        </a:p>
      </dsp:txBody>
      <dsp:txXfrm rot="5400000">
        <a:off x="3085484" y="656558"/>
        <a:ext cx="354903" cy="5761464"/>
      </dsp:txXfrm>
    </dsp:sp>
    <dsp:sp modelId="{4E50426A-603C-449C-A9F0-037EA6BF561C}">
      <dsp:nvSpPr>
        <dsp:cNvPr id="0" name=""/>
        <dsp:cNvSpPr/>
      </dsp:nvSpPr>
      <dsp:spPr>
        <a:xfrm rot="5400000">
          <a:off x="-81900" y="3921111"/>
          <a:ext cx="546004" cy="382203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+mn-lt"/>
            </a:rPr>
            <a:t>Jul. 2014</a:t>
          </a:r>
          <a:endParaRPr lang="es-ES" sz="900" kern="1200" dirty="0">
            <a:latin typeface="+mn-lt"/>
          </a:endParaRPr>
        </a:p>
      </dsp:txBody>
      <dsp:txXfrm rot="5400000">
        <a:off x="-81900" y="3921111"/>
        <a:ext cx="546004" cy="382203"/>
      </dsp:txXfrm>
    </dsp:sp>
    <dsp:sp modelId="{F684A7F7-D55E-40F0-9508-9D7E5DFCAE6D}">
      <dsp:nvSpPr>
        <dsp:cNvPr id="0" name=""/>
        <dsp:cNvSpPr/>
      </dsp:nvSpPr>
      <dsp:spPr>
        <a:xfrm rot="5400000">
          <a:off x="3085484" y="1135929"/>
          <a:ext cx="354903" cy="5761464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latin typeface="+mn-lt"/>
              <a:ea typeface="Times New Roman"/>
              <a:cs typeface="Times New Roman"/>
            </a:rPr>
            <a:t>Aprobación de la RIS3 Andalucía</a:t>
          </a:r>
          <a:endParaRPr lang="es-ES" sz="1200" kern="1200" dirty="0">
            <a:latin typeface="+mn-lt"/>
          </a:endParaRPr>
        </a:p>
      </dsp:txBody>
      <dsp:txXfrm rot="5400000">
        <a:off x="3085484" y="1135929"/>
        <a:ext cx="354903" cy="576146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D79895-0180-449A-8536-CDF3591A80E5}">
      <dsp:nvSpPr>
        <dsp:cNvPr id="0" name=""/>
        <dsp:cNvSpPr/>
      </dsp:nvSpPr>
      <dsp:spPr>
        <a:xfrm>
          <a:off x="0" y="0"/>
          <a:ext cx="428628" cy="406798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Rounded MT Bold" pitchFamily="34" charset="0"/>
            </a:rPr>
            <a:t>Acciones de comunicación y difusión</a:t>
          </a:r>
          <a:endParaRPr lang="es-ES" sz="1400" kern="1200" dirty="0">
            <a:latin typeface="Arial Rounded MT Bold" pitchFamily="34" charset="0"/>
          </a:endParaRPr>
        </a:p>
      </dsp:txBody>
      <dsp:txXfrm>
        <a:off x="0" y="0"/>
        <a:ext cx="428628" cy="406798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A9A01-919D-42C3-9B0B-082117D3F319}">
      <dsp:nvSpPr>
        <dsp:cNvPr id="0" name=""/>
        <dsp:cNvSpPr/>
      </dsp:nvSpPr>
      <dsp:spPr>
        <a:xfrm>
          <a:off x="7488" y="-6444"/>
          <a:ext cx="1842463" cy="1842463"/>
        </a:xfrm>
        <a:prstGeom prst="circularArrow">
          <a:avLst>
            <a:gd name="adj1" fmla="val 5274"/>
            <a:gd name="adj2" fmla="val 312630"/>
            <a:gd name="adj3" fmla="val 14525731"/>
            <a:gd name="adj4" fmla="val 16954863"/>
            <a:gd name="adj5" fmla="val 547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6B71B-6212-418D-8BB2-99FE0D79E891}">
      <dsp:nvSpPr>
        <dsp:cNvPr id="0" name=""/>
        <dsp:cNvSpPr/>
      </dsp:nvSpPr>
      <dsp:spPr>
        <a:xfrm>
          <a:off x="638479" y="404"/>
          <a:ext cx="580482" cy="290241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GOBERNANZA</a:t>
          </a:r>
        </a:p>
      </dsp:txBody>
      <dsp:txXfrm>
        <a:off x="638479" y="404"/>
        <a:ext cx="580482" cy="290241"/>
      </dsp:txXfrm>
    </dsp:sp>
    <dsp:sp modelId="{56DE6793-575F-45AD-BD26-71DDF3D439E6}">
      <dsp:nvSpPr>
        <dsp:cNvPr id="0" name=""/>
        <dsp:cNvSpPr/>
      </dsp:nvSpPr>
      <dsp:spPr>
        <a:xfrm>
          <a:off x="1285790" y="423893"/>
          <a:ext cx="580482" cy="290241"/>
        </a:xfrm>
        <a:prstGeom prst="roundRect">
          <a:avLst/>
        </a:prstGeom>
        <a:solidFill>
          <a:srgbClr val="FF33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ANALISIS DEL SISTEMA DE INNOVACIÓN </a:t>
          </a:r>
        </a:p>
      </dsp:txBody>
      <dsp:txXfrm>
        <a:off x="1285790" y="423893"/>
        <a:ext cx="580482" cy="290241"/>
      </dsp:txXfrm>
    </dsp:sp>
    <dsp:sp modelId="{61EA7FFE-685D-4512-8AEF-18A7680A287A}">
      <dsp:nvSpPr>
        <dsp:cNvPr id="0" name=""/>
        <dsp:cNvSpPr/>
      </dsp:nvSpPr>
      <dsp:spPr>
        <a:xfrm>
          <a:off x="1256202" y="1044420"/>
          <a:ext cx="639656" cy="290241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DESCUBRIMIENTO EMPRENDEDOR</a:t>
          </a:r>
        </a:p>
      </dsp:txBody>
      <dsp:txXfrm>
        <a:off x="1256202" y="1044420"/>
        <a:ext cx="639656" cy="290241"/>
      </dsp:txXfrm>
    </dsp:sp>
    <dsp:sp modelId="{3BD38369-67D4-4345-9986-AC8E21537F43}">
      <dsp:nvSpPr>
        <dsp:cNvPr id="0" name=""/>
        <dsp:cNvSpPr/>
      </dsp:nvSpPr>
      <dsp:spPr>
        <a:xfrm>
          <a:off x="638479" y="1495304"/>
          <a:ext cx="580482" cy="29024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VISIÓN</a:t>
          </a:r>
        </a:p>
      </dsp:txBody>
      <dsp:txXfrm>
        <a:off x="638479" y="1495304"/>
        <a:ext cx="580482" cy="290241"/>
      </dsp:txXfrm>
    </dsp:sp>
    <dsp:sp modelId="{AF4A1712-9664-467A-BA3C-0E4DAAC3CCD9}">
      <dsp:nvSpPr>
        <dsp:cNvPr id="0" name=""/>
        <dsp:cNvSpPr/>
      </dsp:nvSpPr>
      <dsp:spPr>
        <a:xfrm>
          <a:off x="-8831" y="1044420"/>
          <a:ext cx="580482" cy="290241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PRIORIZACIÓN</a:t>
          </a:r>
        </a:p>
      </dsp:txBody>
      <dsp:txXfrm>
        <a:off x="-8831" y="1044420"/>
        <a:ext cx="580482" cy="290241"/>
      </dsp:txXfrm>
    </dsp:sp>
    <dsp:sp modelId="{3A66813D-C538-4F16-8C38-036743EB03FF}">
      <dsp:nvSpPr>
        <dsp:cNvPr id="0" name=""/>
        <dsp:cNvSpPr/>
      </dsp:nvSpPr>
      <dsp:spPr>
        <a:xfrm>
          <a:off x="-8831" y="436982"/>
          <a:ext cx="580482" cy="290241"/>
        </a:xfrm>
        <a:prstGeom prst="roundRect">
          <a:avLst/>
        </a:prstGeom>
        <a:solidFill>
          <a:srgbClr val="547DB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POLÍTICAS Y SISTEMA DE EVALUACIÓN </a:t>
          </a:r>
          <a:endParaRPr lang="es-ES" sz="500" kern="1200" dirty="0"/>
        </a:p>
      </dsp:txBody>
      <dsp:txXfrm>
        <a:off x="-8831" y="436982"/>
        <a:ext cx="580482" cy="29024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DCA0CE-09F1-45D2-BB93-88E1B29C52BB}">
      <dsp:nvSpPr>
        <dsp:cNvPr id="0" name=""/>
        <dsp:cNvSpPr/>
      </dsp:nvSpPr>
      <dsp:spPr>
        <a:xfrm>
          <a:off x="0" y="1396227"/>
          <a:ext cx="1446580" cy="1262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Contenido del análisis del </a:t>
          </a:r>
          <a:r>
            <a:rPr lang="es-ES_tradnl" sz="1200" b="1" kern="1200" dirty="0" smtClean="0"/>
            <a:t>Sistema Andaluz de Ciencia, Tecnología e Innovación</a:t>
          </a:r>
          <a:endParaRPr lang="es-ES" sz="1200" b="1" kern="1200" dirty="0"/>
        </a:p>
      </dsp:txBody>
      <dsp:txXfrm>
        <a:off x="0" y="1396227"/>
        <a:ext cx="1446580" cy="1262783"/>
      </dsp:txXfrm>
    </dsp:sp>
    <dsp:sp modelId="{76D084DF-1BDB-4C00-B2F3-FACE8441B652}">
      <dsp:nvSpPr>
        <dsp:cNvPr id="0" name=""/>
        <dsp:cNvSpPr/>
      </dsp:nvSpPr>
      <dsp:spPr>
        <a:xfrm rot="16788845">
          <a:off x="794030" y="1245236"/>
          <a:ext cx="1573265" cy="14523"/>
        </a:xfrm>
        <a:custGeom>
          <a:avLst/>
          <a:gdLst/>
          <a:ahLst/>
          <a:cxnLst/>
          <a:rect l="0" t="0" r="0" b="0"/>
          <a:pathLst>
            <a:path>
              <a:moveTo>
                <a:pt x="0" y="7261"/>
              </a:moveTo>
              <a:lnTo>
                <a:pt x="1573265" y="7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6788845">
        <a:off x="1541332" y="1213166"/>
        <a:ext cx="78663" cy="78663"/>
      </dsp:txXfrm>
    </dsp:sp>
    <dsp:sp modelId="{F8FCF227-51C1-492C-B8EC-44980D68C3F4}">
      <dsp:nvSpPr>
        <dsp:cNvPr id="0" name=""/>
        <dsp:cNvSpPr/>
      </dsp:nvSpPr>
      <dsp:spPr>
        <a:xfrm>
          <a:off x="1714746" y="321742"/>
          <a:ext cx="1880376" cy="31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Posicionamiento</a:t>
          </a:r>
          <a:endParaRPr lang="es-ES" sz="1200" b="1" kern="1200" dirty="0"/>
        </a:p>
      </dsp:txBody>
      <dsp:txXfrm>
        <a:off x="1714746" y="321742"/>
        <a:ext cx="1880376" cy="311268"/>
      </dsp:txXfrm>
    </dsp:sp>
    <dsp:sp modelId="{4CB08187-7980-46B5-89F9-F79960AD9C0C}">
      <dsp:nvSpPr>
        <dsp:cNvPr id="0" name=""/>
        <dsp:cNvSpPr/>
      </dsp:nvSpPr>
      <dsp:spPr>
        <a:xfrm rot="18981945">
          <a:off x="3545022" y="344963"/>
          <a:ext cx="362730" cy="14523"/>
        </a:xfrm>
        <a:custGeom>
          <a:avLst/>
          <a:gdLst/>
          <a:ahLst/>
          <a:cxnLst/>
          <a:rect l="0" t="0" r="0" b="0"/>
          <a:pathLst>
            <a:path>
              <a:moveTo>
                <a:pt x="0" y="7261"/>
              </a:moveTo>
              <a:lnTo>
                <a:pt x="362730" y="7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8981945">
        <a:off x="3717319" y="343156"/>
        <a:ext cx="18136" cy="18136"/>
      </dsp:txXfrm>
    </dsp:sp>
    <dsp:sp modelId="{66951244-1653-4EAC-B2C2-37F7E590D40B}">
      <dsp:nvSpPr>
        <dsp:cNvPr id="0" name=""/>
        <dsp:cNvSpPr/>
      </dsp:nvSpPr>
      <dsp:spPr>
        <a:xfrm>
          <a:off x="3857653" y="71439"/>
          <a:ext cx="1848540" cy="3112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>
              <a:solidFill>
                <a:schemeClr val="accent1">
                  <a:lumMod val="75000"/>
                </a:schemeClr>
              </a:solidFill>
            </a:rPr>
            <a:t>Gasto interno en I+D</a:t>
          </a:r>
          <a:endParaRPr lang="es-ES" sz="105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857653" y="71439"/>
        <a:ext cx="1848540" cy="311268"/>
      </dsp:txXfrm>
    </dsp:sp>
    <dsp:sp modelId="{4FEF1AA4-6A72-424A-A69C-7FB024271543}">
      <dsp:nvSpPr>
        <dsp:cNvPr id="0" name=""/>
        <dsp:cNvSpPr/>
      </dsp:nvSpPr>
      <dsp:spPr>
        <a:xfrm rot="1329192">
          <a:off x="3584660" y="523558"/>
          <a:ext cx="283454" cy="14523"/>
        </a:xfrm>
        <a:custGeom>
          <a:avLst/>
          <a:gdLst/>
          <a:ahLst/>
          <a:cxnLst/>
          <a:rect l="0" t="0" r="0" b="0"/>
          <a:pathLst>
            <a:path>
              <a:moveTo>
                <a:pt x="0" y="7261"/>
              </a:moveTo>
              <a:lnTo>
                <a:pt x="283454" y="7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329192">
        <a:off x="3719301" y="523733"/>
        <a:ext cx="14172" cy="14172"/>
      </dsp:txXfrm>
    </dsp:sp>
    <dsp:sp modelId="{1EDD4A55-83FB-478D-B112-DD3B6DCBB124}">
      <dsp:nvSpPr>
        <dsp:cNvPr id="0" name=""/>
        <dsp:cNvSpPr/>
      </dsp:nvSpPr>
      <dsp:spPr>
        <a:xfrm>
          <a:off x="3857653" y="428629"/>
          <a:ext cx="1856334" cy="3112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smtClean="0">
              <a:solidFill>
                <a:schemeClr val="accent1">
                  <a:lumMod val="75000"/>
                </a:schemeClr>
              </a:solidFill>
            </a:rPr>
            <a:t>Recursos humanos</a:t>
          </a:r>
          <a:endParaRPr lang="es-ES" sz="105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857653" y="428629"/>
        <a:ext cx="1856334" cy="311268"/>
      </dsp:txXfrm>
    </dsp:sp>
    <dsp:sp modelId="{D803AC01-B56F-4385-9B2B-0D57DF42D3AC}">
      <dsp:nvSpPr>
        <dsp:cNvPr id="0" name=""/>
        <dsp:cNvSpPr/>
      </dsp:nvSpPr>
      <dsp:spPr>
        <a:xfrm rot="3630178">
          <a:off x="3459794" y="702152"/>
          <a:ext cx="533186" cy="14523"/>
        </a:xfrm>
        <a:custGeom>
          <a:avLst/>
          <a:gdLst/>
          <a:ahLst/>
          <a:cxnLst/>
          <a:rect l="0" t="0" r="0" b="0"/>
          <a:pathLst>
            <a:path>
              <a:moveTo>
                <a:pt x="0" y="7261"/>
              </a:moveTo>
              <a:lnTo>
                <a:pt x="533186" y="7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3630178">
        <a:off x="3713058" y="696085"/>
        <a:ext cx="26659" cy="26659"/>
      </dsp:txXfrm>
    </dsp:sp>
    <dsp:sp modelId="{063EDD22-5D9E-494C-A849-DF1309831FFF}">
      <dsp:nvSpPr>
        <dsp:cNvPr id="0" name=""/>
        <dsp:cNvSpPr/>
      </dsp:nvSpPr>
      <dsp:spPr>
        <a:xfrm>
          <a:off x="3857653" y="785818"/>
          <a:ext cx="1829359" cy="3112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smtClean="0">
              <a:solidFill>
                <a:schemeClr val="accent1">
                  <a:lumMod val="75000"/>
                </a:schemeClr>
              </a:solidFill>
            </a:rPr>
            <a:t>Comparativa internacional</a:t>
          </a:r>
          <a:endParaRPr lang="es-ES" sz="105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857653" y="785818"/>
        <a:ext cx="1829359" cy="311268"/>
      </dsp:txXfrm>
    </dsp:sp>
    <dsp:sp modelId="{A7C4814E-9A86-4F11-A9E7-50E9311AEB7E}">
      <dsp:nvSpPr>
        <dsp:cNvPr id="0" name=""/>
        <dsp:cNvSpPr/>
      </dsp:nvSpPr>
      <dsp:spPr>
        <a:xfrm rot="17415547">
          <a:off x="1177302" y="1633930"/>
          <a:ext cx="823818" cy="14523"/>
        </a:xfrm>
        <a:custGeom>
          <a:avLst/>
          <a:gdLst/>
          <a:ahLst/>
          <a:cxnLst/>
          <a:rect l="0" t="0" r="0" b="0"/>
          <a:pathLst>
            <a:path>
              <a:moveTo>
                <a:pt x="0" y="7261"/>
              </a:moveTo>
              <a:lnTo>
                <a:pt x="823818" y="7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7415547">
        <a:off x="1568615" y="1620597"/>
        <a:ext cx="41190" cy="41190"/>
      </dsp:txXfrm>
    </dsp:sp>
    <dsp:sp modelId="{65578ED0-48CD-4879-A7CC-CBFD38C36980}">
      <dsp:nvSpPr>
        <dsp:cNvPr id="0" name=""/>
        <dsp:cNvSpPr/>
      </dsp:nvSpPr>
      <dsp:spPr>
        <a:xfrm>
          <a:off x="1731841" y="1099131"/>
          <a:ext cx="1533325" cy="31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Marco normativo</a:t>
          </a:r>
          <a:endParaRPr lang="es-ES" sz="1200" b="1" kern="1200" dirty="0"/>
        </a:p>
      </dsp:txBody>
      <dsp:txXfrm>
        <a:off x="1731841" y="1099131"/>
        <a:ext cx="1533325" cy="311268"/>
      </dsp:txXfrm>
    </dsp:sp>
    <dsp:sp modelId="{C9BBCD76-33CC-40D7-9FF0-1FA5B28DC2D1}">
      <dsp:nvSpPr>
        <dsp:cNvPr id="0" name=""/>
        <dsp:cNvSpPr/>
      </dsp:nvSpPr>
      <dsp:spPr>
        <a:xfrm rot="20319714">
          <a:off x="1437275" y="1970960"/>
          <a:ext cx="271506" cy="14523"/>
        </a:xfrm>
        <a:custGeom>
          <a:avLst/>
          <a:gdLst/>
          <a:ahLst/>
          <a:cxnLst/>
          <a:rect l="0" t="0" r="0" b="0"/>
          <a:pathLst>
            <a:path>
              <a:moveTo>
                <a:pt x="0" y="7261"/>
              </a:moveTo>
              <a:lnTo>
                <a:pt x="271506" y="7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20319714">
        <a:off x="1566240" y="1971435"/>
        <a:ext cx="13575" cy="13575"/>
      </dsp:txXfrm>
    </dsp:sp>
    <dsp:sp modelId="{1DB8A3BB-7785-4A39-8BF5-D2057DDD6EA8}">
      <dsp:nvSpPr>
        <dsp:cNvPr id="0" name=""/>
        <dsp:cNvSpPr/>
      </dsp:nvSpPr>
      <dsp:spPr>
        <a:xfrm>
          <a:off x="1699475" y="1773191"/>
          <a:ext cx="1767404" cy="31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Componentes</a:t>
          </a:r>
          <a:endParaRPr lang="es-ES" sz="1200" b="1" kern="1200" dirty="0"/>
        </a:p>
      </dsp:txBody>
      <dsp:txXfrm>
        <a:off x="1699475" y="1773191"/>
        <a:ext cx="1767404" cy="311268"/>
      </dsp:txXfrm>
    </dsp:sp>
    <dsp:sp modelId="{CE3A59EE-ECF9-4FB4-8D02-25EF33374B37}">
      <dsp:nvSpPr>
        <dsp:cNvPr id="0" name=""/>
        <dsp:cNvSpPr/>
      </dsp:nvSpPr>
      <dsp:spPr>
        <a:xfrm rot="17692822">
          <a:off x="3295453" y="1653095"/>
          <a:ext cx="591869" cy="14523"/>
        </a:xfrm>
        <a:custGeom>
          <a:avLst/>
          <a:gdLst/>
          <a:ahLst/>
          <a:cxnLst/>
          <a:rect l="0" t="0" r="0" b="0"/>
          <a:pathLst>
            <a:path>
              <a:moveTo>
                <a:pt x="0" y="7261"/>
              </a:moveTo>
              <a:lnTo>
                <a:pt x="591869" y="7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7692822">
        <a:off x="3576591" y="1645560"/>
        <a:ext cx="29593" cy="29593"/>
      </dsp:txXfrm>
    </dsp:sp>
    <dsp:sp modelId="{B6A1E6B2-DE9E-403E-A6F8-C5A7C9AA1275}">
      <dsp:nvSpPr>
        <dsp:cNvPr id="0" name=""/>
        <dsp:cNvSpPr/>
      </dsp:nvSpPr>
      <dsp:spPr>
        <a:xfrm>
          <a:off x="3715895" y="1236254"/>
          <a:ext cx="2385047" cy="3112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>
              <a:solidFill>
                <a:schemeClr val="accent1">
                  <a:lumMod val="75000"/>
                </a:schemeClr>
              </a:solidFill>
            </a:rPr>
            <a:t>Agentes de generación del conocimiento</a:t>
          </a:r>
          <a:endParaRPr lang="es-ES" sz="105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715895" y="1236254"/>
        <a:ext cx="2385047" cy="311268"/>
      </dsp:txXfrm>
    </dsp:sp>
    <dsp:sp modelId="{E3A5FEA5-5D50-4823-A940-A114E34C7F22}">
      <dsp:nvSpPr>
        <dsp:cNvPr id="0" name=""/>
        <dsp:cNvSpPr/>
      </dsp:nvSpPr>
      <dsp:spPr>
        <a:xfrm rot="19457599">
          <a:off x="3438056" y="1832074"/>
          <a:ext cx="306662" cy="14523"/>
        </a:xfrm>
        <a:custGeom>
          <a:avLst/>
          <a:gdLst/>
          <a:ahLst/>
          <a:cxnLst/>
          <a:rect l="0" t="0" r="0" b="0"/>
          <a:pathLst>
            <a:path>
              <a:moveTo>
                <a:pt x="0" y="7261"/>
              </a:moveTo>
              <a:lnTo>
                <a:pt x="306662" y="7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9457599">
        <a:off x="3583721" y="1831669"/>
        <a:ext cx="15333" cy="15333"/>
      </dsp:txXfrm>
    </dsp:sp>
    <dsp:sp modelId="{C25A7C72-FEAA-4EE7-8DA5-71D9C7CC779A}">
      <dsp:nvSpPr>
        <dsp:cNvPr id="0" name=""/>
        <dsp:cNvSpPr/>
      </dsp:nvSpPr>
      <dsp:spPr>
        <a:xfrm>
          <a:off x="3715895" y="1594212"/>
          <a:ext cx="2369802" cy="3112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>
              <a:solidFill>
                <a:schemeClr val="accent1">
                  <a:lumMod val="75000"/>
                </a:schemeClr>
              </a:solidFill>
            </a:rPr>
            <a:t>Redes y estructuras que transfieren, el conocimiento</a:t>
          </a:r>
          <a:endParaRPr lang="es-ES" sz="105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715895" y="1594212"/>
        <a:ext cx="2369802" cy="311268"/>
      </dsp:txXfrm>
    </dsp:sp>
    <dsp:sp modelId="{5BE668DB-B780-49DE-A09D-93B19B8E324D}">
      <dsp:nvSpPr>
        <dsp:cNvPr id="0" name=""/>
        <dsp:cNvSpPr/>
      </dsp:nvSpPr>
      <dsp:spPr>
        <a:xfrm rot="2142401">
          <a:off x="3438056" y="2011053"/>
          <a:ext cx="306662" cy="14523"/>
        </a:xfrm>
        <a:custGeom>
          <a:avLst/>
          <a:gdLst/>
          <a:ahLst/>
          <a:cxnLst/>
          <a:rect l="0" t="0" r="0" b="0"/>
          <a:pathLst>
            <a:path>
              <a:moveTo>
                <a:pt x="0" y="7261"/>
              </a:moveTo>
              <a:lnTo>
                <a:pt x="306662" y="7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2142401">
        <a:off x="3583721" y="2010649"/>
        <a:ext cx="15333" cy="15333"/>
      </dsp:txXfrm>
    </dsp:sp>
    <dsp:sp modelId="{49C893A5-F4E7-4F8D-A3F3-1CD26DE5C2E2}">
      <dsp:nvSpPr>
        <dsp:cNvPr id="0" name=""/>
        <dsp:cNvSpPr/>
      </dsp:nvSpPr>
      <dsp:spPr>
        <a:xfrm>
          <a:off x="3715895" y="1952171"/>
          <a:ext cx="2461202" cy="3112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>
              <a:solidFill>
                <a:schemeClr val="accent1">
                  <a:lumMod val="75000"/>
                </a:schemeClr>
              </a:solidFill>
            </a:rPr>
            <a:t>Entidades de coordinación del conocimiento y las tecnologías</a:t>
          </a:r>
          <a:endParaRPr lang="es-ES" sz="105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715895" y="1952171"/>
        <a:ext cx="2461202" cy="311268"/>
      </dsp:txXfrm>
    </dsp:sp>
    <dsp:sp modelId="{9BE6D558-2DA0-4649-A269-A3ED9E5D3783}">
      <dsp:nvSpPr>
        <dsp:cNvPr id="0" name=""/>
        <dsp:cNvSpPr/>
      </dsp:nvSpPr>
      <dsp:spPr>
        <a:xfrm rot="3907178">
          <a:off x="3295453" y="2190032"/>
          <a:ext cx="591869" cy="14523"/>
        </a:xfrm>
        <a:custGeom>
          <a:avLst/>
          <a:gdLst/>
          <a:ahLst/>
          <a:cxnLst/>
          <a:rect l="0" t="0" r="0" b="0"/>
          <a:pathLst>
            <a:path>
              <a:moveTo>
                <a:pt x="0" y="7261"/>
              </a:moveTo>
              <a:lnTo>
                <a:pt x="591869" y="7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3907178">
        <a:off x="3576591" y="2182497"/>
        <a:ext cx="29593" cy="29593"/>
      </dsp:txXfrm>
    </dsp:sp>
    <dsp:sp modelId="{CA73952C-A905-4E02-BB19-3CC590E10249}">
      <dsp:nvSpPr>
        <dsp:cNvPr id="0" name=""/>
        <dsp:cNvSpPr/>
      </dsp:nvSpPr>
      <dsp:spPr>
        <a:xfrm>
          <a:off x="3715895" y="2310129"/>
          <a:ext cx="2461202" cy="3112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>
              <a:solidFill>
                <a:schemeClr val="accent1">
                  <a:lumMod val="75000"/>
                </a:schemeClr>
              </a:solidFill>
            </a:rPr>
            <a:t>Empresas Innovadoras</a:t>
          </a:r>
          <a:endParaRPr lang="es-ES" sz="105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715895" y="2310129"/>
        <a:ext cx="2461202" cy="311268"/>
      </dsp:txXfrm>
    </dsp:sp>
    <dsp:sp modelId="{8D9D470C-3E6E-41AA-8C7C-A98D3E5BF820}">
      <dsp:nvSpPr>
        <dsp:cNvPr id="0" name=""/>
        <dsp:cNvSpPr/>
      </dsp:nvSpPr>
      <dsp:spPr>
        <a:xfrm rot="4342602">
          <a:off x="1155375" y="2418408"/>
          <a:ext cx="835305" cy="14523"/>
        </a:xfrm>
        <a:custGeom>
          <a:avLst/>
          <a:gdLst/>
          <a:ahLst/>
          <a:cxnLst/>
          <a:rect l="0" t="0" r="0" b="0"/>
          <a:pathLst>
            <a:path>
              <a:moveTo>
                <a:pt x="0" y="7261"/>
              </a:moveTo>
              <a:lnTo>
                <a:pt x="835305" y="7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4342602">
        <a:off x="1552145" y="2404787"/>
        <a:ext cx="41765" cy="41765"/>
      </dsp:txXfrm>
    </dsp:sp>
    <dsp:sp modelId="{E552BE3A-5809-49C6-BB6A-FBADC4A55218}">
      <dsp:nvSpPr>
        <dsp:cNvPr id="0" name=""/>
        <dsp:cNvSpPr/>
      </dsp:nvSpPr>
      <dsp:spPr>
        <a:xfrm>
          <a:off x="1699475" y="2668087"/>
          <a:ext cx="4511749" cy="31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Políticas e Instrumentos de Apoyo a la Innovación y el conocimiento</a:t>
          </a:r>
          <a:endParaRPr lang="es-ES" sz="1200" b="1" kern="1200" dirty="0"/>
        </a:p>
      </dsp:txBody>
      <dsp:txXfrm>
        <a:off x="1699475" y="2668087"/>
        <a:ext cx="4511749" cy="311268"/>
      </dsp:txXfrm>
    </dsp:sp>
    <dsp:sp modelId="{F5275BCC-7D49-48E3-AD61-297124D6F295}">
      <dsp:nvSpPr>
        <dsp:cNvPr id="0" name=""/>
        <dsp:cNvSpPr/>
      </dsp:nvSpPr>
      <dsp:spPr>
        <a:xfrm rot="4503202">
          <a:off x="958363" y="2656001"/>
          <a:ext cx="1315805" cy="14523"/>
        </a:xfrm>
        <a:custGeom>
          <a:avLst/>
          <a:gdLst/>
          <a:ahLst/>
          <a:cxnLst/>
          <a:rect l="0" t="0" r="0" b="0"/>
          <a:pathLst>
            <a:path>
              <a:moveTo>
                <a:pt x="0" y="7261"/>
              </a:moveTo>
              <a:lnTo>
                <a:pt x="1315805" y="7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4503202">
        <a:off x="1583371" y="2630367"/>
        <a:ext cx="65790" cy="65790"/>
      </dsp:txXfrm>
    </dsp:sp>
    <dsp:sp modelId="{0E0EE0F4-BDDF-40A0-977E-7258D1806332}">
      <dsp:nvSpPr>
        <dsp:cNvPr id="0" name=""/>
        <dsp:cNvSpPr/>
      </dsp:nvSpPr>
      <dsp:spPr>
        <a:xfrm>
          <a:off x="1785952" y="3143272"/>
          <a:ext cx="3423463" cy="31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Tecnologías de la información y la comunicación </a:t>
          </a:r>
          <a:endParaRPr lang="es-ES" sz="1200" b="1" kern="1200" dirty="0"/>
        </a:p>
      </dsp:txBody>
      <dsp:txXfrm>
        <a:off x="1785952" y="3143272"/>
        <a:ext cx="3423463" cy="311268"/>
      </dsp:txXfrm>
    </dsp:sp>
    <dsp:sp modelId="{3E1775E4-D2CE-4459-BF2A-F8A4D10A5A72}">
      <dsp:nvSpPr>
        <dsp:cNvPr id="0" name=""/>
        <dsp:cNvSpPr/>
      </dsp:nvSpPr>
      <dsp:spPr>
        <a:xfrm rot="4819895">
          <a:off x="739949" y="2857556"/>
          <a:ext cx="1698524" cy="14523"/>
        </a:xfrm>
        <a:custGeom>
          <a:avLst/>
          <a:gdLst/>
          <a:ahLst/>
          <a:cxnLst/>
          <a:rect l="0" t="0" r="0" b="0"/>
          <a:pathLst>
            <a:path>
              <a:moveTo>
                <a:pt x="0" y="7261"/>
              </a:moveTo>
              <a:lnTo>
                <a:pt x="1698524" y="7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 dirty="0"/>
        </a:p>
      </dsp:txBody>
      <dsp:txXfrm rot="4819895">
        <a:off x="1546748" y="2822355"/>
        <a:ext cx="84926" cy="84926"/>
      </dsp:txXfrm>
    </dsp:sp>
    <dsp:sp modelId="{5DB1E756-8FC6-4523-971B-FC8DA6EA4288}">
      <dsp:nvSpPr>
        <dsp:cNvPr id="0" name=""/>
        <dsp:cNvSpPr/>
      </dsp:nvSpPr>
      <dsp:spPr>
        <a:xfrm>
          <a:off x="1731841" y="3546383"/>
          <a:ext cx="2984556" cy="31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Tecnologías Facilitadoras</a:t>
          </a:r>
          <a:endParaRPr lang="es-ES" sz="1200" b="1" kern="1200" dirty="0"/>
        </a:p>
      </dsp:txBody>
      <dsp:txXfrm>
        <a:off x="1731841" y="3546383"/>
        <a:ext cx="2984556" cy="311268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7F42F6-C0E8-474A-8DEC-EC88F416968E}">
      <dsp:nvSpPr>
        <dsp:cNvPr id="0" name=""/>
        <dsp:cNvSpPr/>
      </dsp:nvSpPr>
      <dsp:spPr>
        <a:xfrm>
          <a:off x="214298" y="0"/>
          <a:ext cx="1928826" cy="192882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946A20B-BB0D-4A90-A5E5-DD251CB3DACA}">
      <dsp:nvSpPr>
        <dsp:cNvPr id="0" name=""/>
        <dsp:cNvSpPr/>
      </dsp:nvSpPr>
      <dsp:spPr>
        <a:xfrm>
          <a:off x="339671" y="125373"/>
          <a:ext cx="771530" cy="77153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  <a:t>Debilidades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  <a:t>(10)</a:t>
          </a:r>
          <a:endParaRPr lang="es-ES" sz="1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39671" y="125373"/>
        <a:ext cx="771530" cy="771530"/>
      </dsp:txXfrm>
    </dsp:sp>
    <dsp:sp modelId="{989AF2F4-9087-4906-87AE-2678AC0EDFA2}">
      <dsp:nvSpPr>
        <dsp:cNvPr id="0" name=""/>
        <dsp:cNvSpPr/>
      </dsp:nvSpPr>
      <dsp:spPr>
        <a:xfrm>
          <a:off x="1214448" y="142879"/>
          <a:ext cx="879452" cy="77153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  <a:t>Amenazas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  <a:t>(7)</a:t>
          </a:r>
          <a:endParaRPr lang="es-ES" sz="1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214448" y="142879"/>
        <a:ext cx="879452" cy="771530"/>
      </dsp:txXfrm>
    </dsp:sp>
    <dsp:sp modelId="{4B800EA2-9A3E-4270-A271-3F83B6F645FF}">
      <dsp:nvSpPr>
        <dsp:cNvPr id="0" name=""/>
        <dsp:cNvSpPr/>
      </dsp:nvSpPr>
      <dsp:spPr>
        <a:xfrm>
          <a:off x="339671" y="1031921"/>
          <a:ext cx="771530" cy="77153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  <a:t>Fortalezas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  <a:t>(12)</a:t>
          </a:r>
          <a:endParaRPr lang="es-ES" sz="1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39671" y="1031921"/>
        <a:ext cx="771530" cy="771530"/>
      </dsp:txXfrm>
    </dsp:sp>
    <dsp:sp modelId="{D2F56BB0-A363-4343-A1CD-845689B6AE58}">
      <dsp:nvSpPr>
        <dsp:cNvPr id="0" name=""/>
        <dsp:cNvSpPr/>
      </dsp:nvSpPr>
      <dsp:spPr>
        <a:xfrm>
          <a:off x="1214448" y="1000134"/>
          <a:ext cx="879436" cy="77153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chemeClr val="accent1">
                  <a:lumMod val="50000"/>
                </a:schemeClr>
              </a:solidFill>
            </a:rPr>
            <a:t>Oportunidades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chemeClr val="accent1">
                  <a:lumMod val="50000"/>
                </a:schemeClr>
              </a:solidFill>
            </a:rPr>
            <a:t>(8)</a:t>
          </a:r>
          <a:endParaRPr lang="es-ES" sz="9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214448" y="1000134"/>
        <a:ext cx="879436" cy="77153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A9A01-919D-42C3-9B0B-082117D3F319}">
      <dsp:nvSpPr>
        <dsp:cNvPr id="0" name=""/>
        <dsp:cNvSpPr/>
      </dsp:nvSpPr>
      <dsp:spPr>
        <a:xfrm>
          <a:off x="7488" y="-6444"/>
          <a:ext cx="1842463" cy="1842463"/>
        </a:xfrm>
        <a:prstGeom prst="circularArrow">
          <a:avLst>
            <a:gd name="adj1" fmla="val 5274"/>
            <a:gd name="adj2" fmla="val 312630"/>
            <a:gd name="adj3" fmla="val 14525731"/>
            <a:gd name="adj4" fmla="val 16954863"/>
            <a:gd name="adj5" fmla="val 547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6B71B-6212-418D-8BB2-99FE0D79E891}">
      <dsp:nvSpPr>
        <dsp:cNvPr id="0" name=""/>
        <dsp:cNvSpPr/>
      </dsp:nvSpPr>
      <dsp:spPr>
        <a:xfrm>
          <a:off x="638479" y="404"/>
          <a:ext cx="580482" cy="290241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GOBERNANZA</a:t>
          </a:r>
        </a:p>
      </dsp:txBody>
      <dsp:txXfrm>
        <a:off x="638479" y="404"/>
        <a:ext cx="580482" cy="290241"/>
      </dsp:txXfrm>
    </dsp:sp>
    <dsp:sp modelId="{56DE6793-575F-45AD-BD26-71DDF3D439E6}">
      <dsp:nvSpPr>
        <dsp:cNvPr id="0" name=""/>
        <dsp:cNvSpPr/>
      </dsp:nvSpPr>
      <dsp:spPr>
        <a:xfrm>
          <a:off x="1285790" y="423893"/>
          <a:ext cx="580482" cy="290241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ANALISIS DEL SISTEMA DE INNOVACIÓN </a:t>
          </a:r>
        </a:p>
      </dsp:txBody>
      <dsp:txXfrm>
        <a:off x="1285790" y="423893"/>
        <a:ext cx="580482" cy="290241"/>
      </dsp:txXfrm>
    </dsp:sp>
    <dsp:sp modelId="{61EA7FFE-685D-4512-8AEF-18A7680A287A}">
      <dsp:nvSpPr>
        <dsp:cNvPr id="0" name=""/>
        <dsp:cNvSpPr/>
      </dsp:nvSpPr>
      <dsp:spPr>
        <a:xfrm>
          <a:off x="1256202" y="1044420"/>
          <a:ext cx="639656" cy="290241"/>
        </a:xfrm>
        <a:prstGeom prst="roundRect">
          <a:avLst/>
        </a:prstGeom>
        <a:solidFill>
          <a:srgbClr val="FF33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DESCUBRIMIENTO EMPRENDEDOR</a:t>
          </a:r>
        </a:p>
      </dsp:txBody>
      <dsp:txXfrm>
        <a:off x="1256202" y="1044420"/>
        <a:ext cx="639656" cy="290241"/>
      </dsp:txXfrm>
    </dsp:sp>
    <dsp:sp modelId="{3BD38369-67D4-4345-9986-AC8E21537F43}">
      <dsp:nvSpPr>
        <dsp:cNvPr id="0" name=""/>
        <dsp:cNvSpPr/>
      </dsp:nvSpPr>
      <dsp:spPr>
        <a:xfrm>
          <a:off x="638479" y="1495304"/>
          <a:ext cx="580482" cy="29024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VISIÓN</a:t>
          </a:r>
        </a:p>
      </dsp:txBody>
      <dsp:txXfrm>
        <a:off x="638479" y="1495304"/>
        <a:ext cx="580482" cy="290241"/>
      </dsp:txXfrm>
    </dsp:sp>
    <dsp:sp modelId="{AF4A1712-9664-467A-BA3C-0E4DAAC3CCD9}">
      <dsp:nvSpPr>
        <dsp:cNvPr id="0" name=""/>
        <dsp:cNvSpPr/>
      </dsp:nvSpPr>
      <dsp:spPr>
        <a:xfrm>
          <a:off x="-8831" y="1044420"/>
          <a:ext cx="580482" cy="290241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PRIORIZACIÓN</a:t>
          </a:r>
        </a:p>
      </dsp:txBody>
      <dsp:txXfrm>
        <a:off x="-8831" y="1044420"/>
        <a:ext cx="580482" cy="290241"/>
      </dsp:txXfrm>
    </dsp:sp>
    <dsp:sp modelId="{3A66813D-C538-4F16-8C38-036743EB03FF}">
      <dsp:nvSpPr>
        <dsp:cNvPr id="0" name=""/>
        <dsp:cNvSpPr/>
      </dsp:nvSpPr>
      <dsp:spPr>
        <a:xfrm>
          <a:off x="-8831" y="436982"/>
          <a:ext cx="580482" cy="290241"/>
        </a:xfrm>
        <a:prstGeom prst="roundRect">
          <a:avLst/>
        </a:prstGeom>
        <a:solidFill>
          <a:srgbClr val="547DB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POLÍTICAS Y SISTEMA DE EVALUACIÓN </a:t>
          </a:r>
          <a:endParaRPr lang="es-ES" sz="500" kern="1200" dirty="0"/>
        </a:p>
      </dsp:txBody>
      <dsp:txXfrm>
        <a:off x="-8831" y="436982"/>
        <a:ext cx="580482" cy="290241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A9A01-919D-42C3-9B0B-082117D3F319}">
      <dsp:nvSpPr>
        <dsp:cNvPr id="0" name=""/>
        <dsp:cNvSpPr/>
      </dsp:nvSpPr>
      <dsp:spPr>
        <a:xfrm>
          <a:off x="45855" y="-5964"/>
          <a:ext cx="1696858" cy="1696858"/>
        </a:xfrm>
        <a:prstGeom prst="circularArrow">
          <a:avLst>
            <a:gd name="adj1" fmla="val 5274"/>
            <a:gd name="adj2" fmla="val 312630"/>
            <a:gd name="adj3" fmla="val 14537585"/>
            <a:gd name="adj4" fmla="val 16948083"/>
            <a:gd name="adj5" fmla="val 547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6B71B-6212-418D-8BB2-99FE0D79E891}">
      <dsp:nvSpPr>
        <dsp:cNvPr id="0" name=""/>
        <dsp:cNvSpPr/>
      </dsp:nvSpPr>
      <dsp:spPr>
        <a:xfrm>
          <a:off x="629215" y="621"/>
          <a:ext cx="530138" cy="265069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GOBERNANZA</a:t>
          </a:r>
        </a:p>
      </dsp:txBody>
      <dsp:txXfrm>
        <a:off x="629215" y="621"/>
        <a:ext cx="530138" cy="265069"/>
      </dsp:txXfrm>
    </dsp:sp>
    <dsp:sp modelId="{56DE6793-575F-45AD-BD26-71DDF3D439E6}">
      <dsp:nvSpPr>
        <dsp:cNvPr id="0" name=""/>
        <dsp:cNvSpPr/>
      </dsp:nvSpPr>
      <dsp:spPr>
        <a:xfrm>
          <a:off x="1225371" y="390643"/>
          <a:ext cx="530138" cy="265069"/>
        </a:xfrm>
        <a:prstGeom prst="roundRect">
          <a:avLst/>
        </a:prstGeom>
        <a:solidFill>
          <a:srgbClr val="547DB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ANALISIS DEL SISTEMA DE INNOVACIÓN </a:t>
          </a:r>
        </a:p>
      </dsp:txBody>
      <dsp:txXfrm>
        <a:off x="1225371" y="390643"/>
        <a:ext cx="530138" cy="265069"/>
      </dsp:txXfrm>
    </dsp:sp>
    <dsp:sp modelId="{61EA7FFE-685D-4512-8AEF-18A7680A287A}">
      <dsp:nvSpPr>
        <dsp:cNvPr id="0" name=""/>
        <dsp:cNvSpPr/>
      </dsp:nvSpPr>
      <dsp:spPr>
        <a:xfrm>
          <a:off x="1198349" y="962131"/>
          <a:ext cx="584180" cy="265069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DESCUBRIMIENTO EMPRENDEDOR</a:t>
          </a:r>
        </a:p>
      </dsp:txBody>
      <dsp:txXfrm>
        <a:off x="1198349" y="962131"/>
        <a:ext cx="584180" cy="265069"/>
      </dsp:txXfrm>
    </dsp:sp>
    <dsp:sp modelId="{3BD38369-67D4-4345-9986-AC8E21537F43}">
      <dsp:nvSpPr>
        <dsp:cNvPr id="0" name=""/>
        <dsp:cNvSpPr/>
      </dsp:nvSpPr>
      <dsp:spPr>
        <a:xfrm>
          <a:off x="629215" y="1377383"/>
          <a:ext cx="530138" cy="265069"/>
        </a:xfrm>
        <a:prstGeom prst="roundRect">
          <a:avLst/>
        </a:prstGeom>
        <a:solidFill>
          <a:srgbClr val="FF33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VISIÓN</a:t>
          </a:r>
        </a:p>
      </dsp:txBody>
      <dsp:txXfrm>
        <a:off x="629215" y="1377383"/>
        <a:ext cx="530138" cy="265069"/>
      </dsp:txXfrm>
    </dsp:sp>
    <dsp:sp modelId="{AF4A1712-9664-467A-BA3C-0E4DAAC3CCD9}">
      <dsp:nvSpPr>
        <dsp:cNvPr id="0" name=""/>
        <dsp:cNvSpPr/>
      </dsp:nvSpPr>
      <dsp:spPr>
        <a:xfrm>
          <a:off x="33059" y="962131"/>
          <a:ext cx="530138" cy="26506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PRIORIZACIÓN</a:t>
          </a:r>
        </a:p>
      </dsp:txBody>
      <dsp:txXfrm>
        <a:off x="33059" y="962131"/>
        <a:ext cx="530138" cy="265069"/>
      </dsp:txXfrm>
    </dsp:sp>
    <dsp:sp modelId="{3A66813D-C538-4F16-8C38-036743EB03FF}">
      <dsp:nvSpPr>
        <dsp:cNvPr id="0" name=""/>
        <dsp:cNvSpPr/>
      </dsp:nvSpPr>
      <dsp:spPr>
        <a:xfrm>
          <a:off x="0" y="402697"/>
          <a:ext cx="530138" cy="265069"/>
        </a:xfrm>
        <a:prstGeom prst="roundRect">
          <a:avLst/>
        </a:prstGeom>
        <a:solidFill>
          <a:schemeClr val="tx2">
            <a:lumMod val="60000"/>
            <a:lumOff val="40000"/>
            <a:alpha val="88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POLÍTICAS Y SISTEMA DE EVALUACIÓN </a:t>
          </a:r>
          <a:endParaRPr lang="es-ES" sz="500" kern="1200" dirty="0"/>
        </a:p>
      </dsp:txBody>
      <dsp:txXfrm>
        <a:off x="0" y="402697"/>
        <a:ext cx="530138" cy="2650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5FFD43-697F-4816-9661-B4618C3EA789}">
      <dsp:nvSpPr>
        <dsp:cNvPr id="0" name=""/>
        <dsp:cNvSpPr/>
      </dsp:nvSpPr>
      <dsp:spPr>
        <a:xfrm>
          <a:off x="0" y="2"/>
          <a:ext cx="6000792" cy="16473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70C0"/>
              </a:solidFill>
            </a:rPr>
            <a:t>Consiste en la identificación de las ventajas competitivas que pueden aportar las capacidades endógenas de una región o territorio desde una perspectiva global, identificando los ámbitos en que para una región sería viable especializarse en relación con el posicionamiento que en el contexto europeo e internacional tienen el resto de regiones y países </a:t>
          </a:r>
          <a:endParaRPr lang="es-ES" sz="1600" b="1" kern="1200" dirty="0">
            <a:solidFill>
              <a:srgbClr val="0070C0"/>
            </a:solidFill>
          </a:endParaRPr>
        </a:p>
      </dsp:txBody>
      <dsp:txXfrm>
        <a:off x="0" y="2"/>
        <a:ext cx="6000792" cy="164736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D2F3F6-2FE4-452B-9D63-BA52B9E37801}">
      <dsp:nvSpPr>
        <dsp:cNvPr id="0" name=""/>
        <dsp:cNvSpPr/>
      </dsp:nvSpPr>
      <dsp:spPr>
        <a:xfrm>
          <a:off x="3563721" y="0"/>
          <a:ext cx="999957" cy="64997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75000"/>
                </a:schemeClr>
              </a:solidFill>
            </a:rPr>
            <a:t>Activa y más emprendedora</a:t>
          </a:r>
          <a:endParaRPr lang="es-ES" sz="1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563721" y="0"/>
        <a:ext cx="999957" cy="649972"/>
      </dsp:txXfrm>
    </dsp:sp>
    <dsp:sp modelId="{58AB066B-A746-47C9-867B-5F56585546BE}">
      <dsp:nvSpPr>
        <dsp:cNvPr id="0" name=""/>
        <dsp:cNvSpPr/>
      </dsp:nvSpPr>
      <dsp:spPr>
        <a:xfrm>
          <a:off x="3574748" y="369718"/>
          <a:ext cx="3061912" cy="3061912"/>
        </a:xfrm>
        <a:custGeom>
          <a:avLst/>
          <a:gdLst/>
          <a:ahLst/>
          <a:cxnLst/>
          <a:rect l="0" t="0" r="0" b="0"/>
          <a:pathLst>
            <a:path>
              <a:moveTo>
                <a:pt x="1283922" y="20062"/>
              </a:moveTo>
              <a:arcTo wR="1530956" hR="1530956" stAng="15642852" swAng="22226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C8213-7FAA-4704-AAEA-CA8E82135BF0}">
      <dsp:nvSpPr>
        <dsp:cNvPr id="0" name=""/>
        <dsp:cNvSpPr/>
      </dsp:nvSpPr>
      <dsp:spPr>
        <a:xfrm>
          <a:off x="5715042" y="714382"/>
          <a:ext cx="999957" cy="64997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75000"/>
                </a:schemeClr>
              </a:solidFill>
            </a:rPr>
            <a:t>Avanzada y más innovadora</a:t>
          </a:r>
          <a:endParaRPr lang="es-ES" sz="1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15042" y="714382"/>
        <a:ext cx="999957" cy="649972"/>
      </dsp:txXfrm>
    </dsp:sp>
    <dsp:sp modelId="{5701C5C2-8412-4491-B69A-8E2BF4B178A1}">
      <dsp:nvSpPr>
        <dsp:cNvPr id="0" name=""/>
        <dsp:cNvSpPr/>
      </dsp:nvSpPr>
      <dsp:spPr>
        <a:xfrm>
          <a:off x="3332643" y="349230"/>
          <a:ext cx="3061912" cy="3061912"/>
        </a:xfrm>
        <a:custGeom>
          <a:avLst/>
          <a:gdLst/>
          <a:ahLst/>
          <a:cxnLst/>
          <a:rect l="0" t="0" r="0" b="0"/>
          <a:pathLst>
            <a:path>
              <a:moveTo>
                <a:pt x="3035788" y="1249342"/>
              </a:moveTo>
              <a:arcTo wR="1530956" hR="1530956" stAng="20964018" swAng="17134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668E0-2768-4BCF-A466-A017FED764D4}">
      <dsp:nvSpPr>
        <dsp:cNvPr id="0" name=""/>
        <dsp:cNvSpPr/>
      </dsp:nvSpPr>
      <dsp:spPr>
        <a:xfrm>
          <a:off x="5600978" y="2576356"/>
          <a:ext cx="999957" cy="64997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75000"/>
                </a:schemeClr>
              </a:solidFill>
            </a:rPr>
            <a:t>Cohesionada internamente y abierta globalmente</a:t>
          </a:r>
          <a:endParaRPr lang="es-ES" sz="1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600978" y="2576356"/>
        <a:ext cx="999957" cy="649972"/>
      </dsp:txXfrm>
    </dsp:sp>
    <dsp:sp modelId="{5EEE9DF2-87C0-47E7-8033-BCA04426DF47}">
      <dsp:nvSpPr>
        <dsp:cNvPr id="0" name=""/>
        <dsp:cNvSpPr/>
      </dsp:nvSpPr>
      <dsp:spPr>
        <a:xfrm>
          <a:off x="3648809" y="352829"/>
          <a:ext cx="3061912" cy="3061912"/>
        </a:xfrm>
        <a:custGeom>
          <a:avLst/>
          <a:gdLst/>
          <a:ahLst/>
          <a:cxnLst/>
          <a:rect l="0" t="0" r="0" b="0"/>
          <a:pathLst>
            <a:path>
              <a:moveTo>
                <a:pt x="2008003" y="2985690"/>
              </a:moveTo>
              <a:arcTo wR="1530956" hR="1530956" stAng="4310655" swAng="20273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83709-0140-4A9E-A727-F18618121F56}">
      <dsp:nvSpPr>
        <dsp:cNvPr id="0" name=""/>
        <dsp:cNvSpPr/>
      </dsp:nvSpPr>
      <dsp:spPr>
        <a:xfrm>
          <a:off x="3503802" y="3055702"/>
          <a:ext cx="999957" cy="64997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75000"/>
                </a:schemeClr>
              </a:solidFill>
            </a:rPr>
            <a:t>Saludable y que garantiza el bienestar</a:t>
          </a:r>
          <a:endParaRPr lang="es-ES" sz="1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503802" y="3055702"/>
        <a:ext cx="999957" cy="649972"/>
      </dsp:txXfrm>
    </dsp:sp>
    <dsp:sp modelId="{EB2047B7-7F62-4442-9CEA-D432CF945C55}">
      <dsp:nvSpPr>
        <dsp:cNvPr id="0" name=""/>
        <dsp:cNvSpPr/>
      </dsp:nvSpPr>
      <dsp:spPr>
        <a:xfrm>
          <a:off x="1483232" y="352656"/>
          <a:ext cx="3061912" cy="3061912"/>
        </a:xfrm>
        <a:custGeom>
          <a:avLst/>
          <a:gdLst/>
          <a:ahLst/>
          <a:cxnLst/>
          <a:rect l="0" t="0" r="0" b="0"/>
          <a:pathLst>
            <a:path>
              <a:moveTo>
                <a:pt x="1742853" y="3047177"/>
              </a:moveTo>
              <a:arcTo wR="1530956" hR="1530956" stAng="4922655" swAng="20548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F8C5E-3422-410A-BF88-3C7112035ED8}">
      <dsp:nvSpPr>
        <dsp:cNvPr id="0" name=""/>
        <dsp:cNvSpPr/>
      </dsp:nvSpPr>
      <dsp:spPr>
        <a:xfrm>
          <a:off x="1406633" y="2456521"/>
          <a:ext cx="999957" cy="64997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75000"/>
                </a:schemeClr>
              </a:solidFill>
            </a:rPr>
            <a:t>Sostenible y eficiente en el uso de sus recursos</a:t>
          </a:r>
          <a:endParaRPr lang="es-ES" sz="1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6633" y="2456521"/>
        <a:ext cx="999957" cy="649972"/>
      </dsp:txXfrm>
    </dsp:sp>
    <dsp:sp modelId="{641AA419-D406-451C-9A1C-9CE6060768EE}">
      <dsp:nvSpPr>
        <dsp:cNvPr id="0" name=""/>
        <dsp:cNvSpPr/>
      </dsp:nvSpPr>
      <dsp:spPr>
        <a:xfrm>
          <a:off x="1687361" y="385700"/>
          <a:ext cx="3061912" cy="3061912"/>
        </a:xfrm>
        <a:custGeom>
          <a:avLst/>
          <a:gdLst/>
          <a:ahLst/>
          <a:cxnLst/>
          <a:rect l="0" t="0" r="0" b="0"/>
          <a:pathLst>
            <a:path>
              <a:moveTo>
                <a:pt x="31273" y="1838817"/>
              </a:moveTo>
              <a:arcTo wR="1530956" hR="1530956" stAng="10103955" swAng="17045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B5D05-4059-4DD9-98C0-0332FBA96140}">
      <dsp:nvSpPr>
        <dsp:cNvPr id="0" name=""/>
        <dsp:cNvSpPr/>
      </dsp:nvSpPr>
      <dsp:spPr>
        <a:xfrm>
          <a:off x="1466547" y="599019"/>
          <a:ext cx="999957" cy="64997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75000"/>
                </a:schemeClr>
              </a:solidFill>
            </a:rPr>
            <a:t>Social y centrada en las persona</a:t>
          </a:r>
          <a:endParaRPr lang="es-ES" sz="1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66547" y="599019"/>
        <a:ext cx="999957" cy="649972"/>
      </dsp:txXfrm>
    </dsp:sp>
    <dsp:sp modelId="{D425A4A1-E3A3-424C-B7DF-BC28689999ED}">
      <dsp:nvSpPr>
        <dsp:cNvPr id="0" name=""/>
        <dsp:cNvSpPr/>
      </dsp:nvSpPr>
      <dsp:spPr>
        <a:xfrm>
          <a:off x="1567312" y="278730"/>
          <a:ext cx="3061912" cy="3061912"/>
        </a:xfrm>
        <a:custGeom>
          <a:avLst/>
          <a:gdLst/>
          <a:ahLst/>
          <a:cxnLst/>
          <a:rect l="0" t="0" r="0" b="0"/>
          <a:pathLst>
            <a:path>
              <a:moveTo>
                <a:pt x="834013" y="167835"/>
              </a:moveTo>
              <a:arcTo wR="1530956" hR="1530956" stAng="14575203" swAng="20471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5FFD43-697F-4816-9661-B4618C3EA789}">
      <dsp:nvSpPr>
        <dsp:cNvPr id="0" name=""/>
        <dsp:cNvSpPr/>
      </dsp:nvSpPr>
      <dsp:spPr>
        <a:xfrm>
          <a:off x="0" y="250031"/>
          <a:ext cx="6500858" cy="39913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accent1">
                  <a:lumMod val="75000"/>
                </a:schemeClr>
              </a:solidFill>
            </a:rPr>
            <a:t>Modelo de región en el horizonte 2020</a:t>
          </a:r>
          <a:endParaRPr lang="es-ES" sz="1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250031"/>
        <a:ext cx="6500858" cy="399134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A9A01-919D-42C3-9B0B-082117D3F319}">
      <dsp:nvSpPr>
        <dsp:cNvPr id="0" name=""/>
        <dsp:cNvSpPr/>
      </dsp:nvSpPr>
      <dsp:spPr>
        <a:xfrm>
          <a:off x="45855" y="-5964"/>
          <a:ext cx="1696858" cy="1696858"/>
        </a:xfrm>
        <a:prstGeom prst="circularArrow">
          <a:avLst>
            <a:gd name="adj1" fmla="val 5274"/>
            <a:gd name="adj2" fmla="val 312630"/>
            <a:gd name="adj3" fmla="val 14537585"/>
            <a:gd name="adj4" fmla="val 16948083"/>
            <a:gd name="adj5" fmla="val 547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6B71B-6212-418D-8BB2-99FE0D79E891}">
      <dsp:nvSpPr>
        <dsp:cNvPr id="0" name=""/>
        <dsp:cNvSpPr/>
      </dsp:nvSpPr>
      <dsp:spPr>
        <a:xfrm>
          <a:off x="629215" y="621"/>
          <a:ext cx="530138" cy="265069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GOBERNANZA</a:t>
          </a:r>
        </a:p>
      </dsp:txBody>
      <dsp:txXfrm>
        <a:off x="629215" y="621"/>
        <a:ext cx="530138" cy="265069"/>
      </dsp:txXfrm>
    </dsp:sp>
    <dsp:sp modelId="{56DE6793-575F-45AD-BD26-71DDF3D439E6}">
      <dsp:nvSpPr>
        <dsp:cNvPr id="0" name=""/>
        <dsp:cNvSpPr/>
      </dsp:nvSpPr>
      <dsp:spPr>
        <a:xfrm>
          <a:off x="1225371" y="390643"/>
          <a:ext cx="530138" cy="265069"/>
        </a:xfrm>
        <a:prstGeom prst="roundRect">
          <a:avLst/>
        </a:prstGeom>
        <a:solidFill>
          <a:srgbClr val="547DB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ANALISIS DEL SISTEMA DE INNOVACIÓN </a:t>
          </a:r>
        </a:p>
      </dsp:txBody>
      <dsp:txXfrm>
        <a:off x="1225371" y="390643"/>
        <a:ext cx="530138" cy="265069"/>
      </dsp:txXfrm>
    </dsp:sp>
    <dsp:sp modelId="{61EA7FFE-685D-4512-8AEF-18A7680A287A}">
      <dsp:nvSpPr>
        <dsp:cNvPr id="0" name=""/>
        <dsp:cNvSpPr/>
      </dsp:nvSpPr>
      <dsp:spPr>
        <a:xfrm>
          <a:off x="1198349" y="962131"/>
          <a:ext cx="584180" cy="265069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DESCUBRIMIENTO EMPRENDEDOR</a:t>
          </a:r>
        </a:p>
      </dsp:txBody>
      <dsp:txXfrm>
        <a:off x="1198349" y="962131"/>
        <a:ext cx="584180" cy="265069"/>
      </dsp:txXfrm>
    </dsp:sp>
    <dsp:sp modelId="{3BD38369-67D4-4345-9986-AC8E21537F43}">
      <dsp:nvSpPr>
        <dsp:cNvPr id="0" name=""/>
        <dsp:cNvSpPr/>
      </dsp:nvSpPr>
      <dsp:spPr>
        <a:xfrm>
          <a:off x="629215" y="1377383"/>
          <a:ext cx="530138" cy="26506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VISIÓN</a:t>
          </a:r>
        </a:p>
      </dsp:txBody>
      <dsp:txXfrm>
        <a:off x="629215" y="1377383"/>
        <a:ext cx="530138" cy="265069"/>
      </dsp:txXfrm>
    </dsp:sp>
    <dsp:sp modelId="{AF4A1712-9664-467A-BA3C-0E4DAAC3CCD9}">
      <dsp:nvSpPr>
        <dsp:cNvPr id="0" name=""/>
        <dsp:cNvSpPr/>
      </dsp:nvSpPr>
      <dsp:spPr>
        <a:xfrm>
          <a:off x="33059" y="962131"/>
          <a:ext cx="530138" cy="265069"/>
        </a:xfrm>
        <a:prstGeom prst="roundRect">
          <a:avLst/>
        </a:prstGeom>
        <a:solidFill>
          <a:srgbClr val="FF33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PRIORIZACIÓN</a:t>
          </a:r>
        </a:p>
      </dsp:txBody>
      <dsp:txXfrm>
        <a:off x="33059" y="962131"/>
        <a:ext cx="530138" cy="265069"/>
      </dsp:txXfrm>
    </dsp:sp>
    <dsp:sp modelId="{3A66813D-C538-4F16-8C38-036743EB03FF}">
      <dsp:nvSpPr>
        <dsp:cNvPr id="0" name=""/>
        <dsp:cNvSpPr/>
      </dsp:nvSpPr>
      <dsp:spPr>
        <a:xfrm>
          <a:off x="0" y="402697"/>
          <a:ext cx="530138" cy="265069"/>
        </a:xfrm>
        <a:prstGeom prst="roundRect">
          <a:avLst/>
        </a:prstGeom>
        <a:solidFill>
          <a:schemeClr val="tx2">
            <a:lumMod val="60000"/>
            <a:lumOff val="40000"/>
            <a:alpha val="88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POLÍTICAS Y SISTEMA DE EVALUACIÓN </a:t>
          </a:r>
          <a:endParaRPr lang="es-ES" sz="500" kern="1200" dirty="0"/>
        </a:p>
      </dsp:txBody>
      <dsp:txXfrm>
        <a:off x="0" y="402697"/>
        <a:ext cx="530138" cy="265069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A9A01-919D-42C3-9B0B-082117D3F319}">
      <dsp:nvSpPr>
        <dsp:cNvPr id="0" name=""/>
        <dsp:cNvSpPr/>
      </dsp:nvSpPr>
      <dsp:spPr>
        <a:xfrm>
          <a:off x="45855" y="-5964"/>
          <a:ext cx="1696858" cy="1696858"/>
        </a:xfrm>
        <a:prstGeom prst="circularArrow">
          <a:avLst>
            <a:gd name="adj1" fmla="val 5274"/>
            <a:gd name="adj2" fmla="val 312630"/>
            <a:gd name="adj3" fmla="val 14537585"/>
            <a:gd name="adj4" fmla="val 16948083"/>
            <a:gd name="adj5" fmla="val 547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6B71B-6212-418D-8BB2-99FE0D79E891}">
      <dsp:nvSpPr>
        <dsp:cNvPr id="0" name=""/>
        <dsp:cNvSpPr/>
      </dsp:nvSpPr>
      <dsp:spPr>
        <a:xfrm>
          <a:off x="629215" y="621"/>
          <a:ext cx="530138" cy="265069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GOBERNANZA</a:t>
          </a:r>
        </a:p>
      </dsp:txBody>
      <dsp:txXfrm>
        <a:off x="629215" y="621"/>
        <a:ext cx="530138" cy="265069"/>
      </dsp:txXfrm>
    </dsp:sp>
    <dsp:sp modelId="{56DE6793-575F-45AD-BD26-71DDF3D439E6}">
      <dsp:nvSpPr>
        <dsp:cNvPr id="0" name=""/>
        <dsp:cNvSpPr/>
      </dsp:nvSpPr>
      <dsp:spPr>
        <a:xfrm>
          <a:off x="1225371" y="390643"/>
          <a:ext cx="530138" cy="265069"/>
        </a:xfrm>
        <a:prstGeom prst="roundRect">
          <a:avLst/>
        </a:prstGeom>
        <a:solidFill>
          <a:srgbClr val="547DB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ANALISIS DEL SISTEMA DE INNOVACIÓN </a:t>
          </a:r>
        </a:p>
      </dsp:txBody>
      <dsp:txXfrm>
        <a:off x="1225371" y="390643"/>
        <a:ext cx="530138" cy="265069"/>
      </dsp:txXfrm>
    </dsp:sp>
    <dsp:sp modelId="{61EA7FFE-685D-4512-8AEF-18A7680A287A}">
      <dsp:nvSpPr>
        <dsp:cNvPr id="0" name=""/>
        <dsp:cNvSpPr/>
      </dsp:nvSpPr>
      <dsp:spPr>
        <a:xfrm>
          <a:off x="1198349" y="962131"/>
          <a:ext cx="584180" cy="265069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DESCUBRIMIENTO EMPRENDEDOR</a:t>
          </a:r>
        </a:p>
      </dsp:txBody>
      <dsp:txXfrm>
        <a:off x="1198349" y="962131"/>
        <a:ext cx="584180" cy="265069"/>
      </dsp:txXfrm>
    </dsp:sp>
    <dsp:sp modelId="{3BD38369-67D4-4345-9986-AC8E21537F43}">
      <dsp:nvSpPr>
        <dsp:cNvPr id="0" name=""/>
        <dsp:cNvSpPr/>
      </dsp:nvSpPr>
      <dsp:spPr>
        <a:xfrm>
          <a:off x="629215" y="1377383"/>
          <a:ext cx="530138" cy="26506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VISIÓN</a:t>
          </a:r>
        </a:p>
      </dsp:txBody>
      <dsp:txXfrm>
        <a:off x="629215" y="1377383"/>
        <a:ext cx="530138" cy="265069"/>
      </dsp:txXfrm>
    </dsp:sp>
    <dsp:sp modelId="{AF4A1712-9664-467A-BA3C-0E4DAAC3CCD9}">
      <dsp:nvSpPr>
        <dsp:cNvPr id="0" name=""/>
        <dsp:cNvSpPr/>
      </dsp:nvSpPr>
      <dsp:spPr>
        <a:xfrm>
          <a:off x="33059" y="962131"/>
          <a:ext cx="530138" cy="265069"/>
        </a:xfrm>
        <a:prstGeom prst="roundRect">
          <a:avLst/>
        </a:prstGeom>
        <a:solidFill>
          <a:srgbClr val="FF33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PRIORIZACIÓN</a:t>
          </a:r>
        </a:p>
      </dsp:txBody>
      <dsp:txXfrm>
        <a:off x="33059" y="962131"/>
        <a:ext cx="530138" cy="265069"/>
      </dsp:txXfrm>
    </dsp:sp>
    <dsp:sp modelId="{3A66813D-C538-4F16-8C38-036743EB03FF}">
      <dsp:nvSpPr>
        <dsp:cNvPr id="0" name=""/>
        <dsp:cNvSpPr/>
      </dsp:nvSpPr>
      <dsp:spPr>
        <a:xfrm>
          <a:off x="0" y="402697"/>
          <a:ext cx="530138" cy="265069"/>
        </a:xfrm>
        <a:prstGeom prst="roundRect">
          <a:avLst/>
        </a:prstGeom>
        <a:solidFill>
          <a:schemeClr val="tx2">
            <a:lumMod val="60000"/>
            <a:lumOff val="40000"/>
            <a:alpha val="88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POLÍTICAS Y SISTEMA DE EVALUACIÓN </a:t>
          </a:r>
          <a:endParaRPr lang="es-ES" sz="500" kern="1200" dirty="0"/>
        </a:p>
      </dsp:txBody>
      <dsp:txXfrm>
        <a:off x="0" y="402697"/>
        <a:ext cx="530138" cy="265069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5FFD43-697F-4816-9661-B4618C3EA789}">
      <dsp:nvSpPr>
        <dsp:cNvPr id="0" name=""/>
        <dsp:cNvSpPr/>
      </dsp:nvSpPr>
      <dsp:spPr>
        <a:xfrm>
          <a:off x="0" y="0"/>
          <a:ext cx="6500858" cy="1029631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accent1">
                  <a:lumMod val="75000"/>
                </a:schemeClr>
              </a:solidFill>
            </a:rPr>
            <a:t>Vectores de innovación que, teniendo en cuenta la dotación de recursos y capacidades de Andalucía y las tendencias globales, mejor permiten alcanzar las aspiraciones que aparecen formuladas en la “Visión Andalucía 2020”</a:t>
          </a:r>
          <a:endParaRPr lang="es-ES" sz="1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6500858" cy="1029631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1541B6-630A-456E-81F5-2AAA6E237B92}">
      <dsp:nvSpPr>
        <dsp:cNvPr id="0" name=""/>
        <dsp:cNvSpPr/>
      </dsp:nvSpPr>
      <dsp:spPr>
        <a:xfrm>
          <a:off x="1115682" y="968643"/>
          <a:ext cx="2022279" cy="1286486"/>
        </a:xfrm>
        <a:prstGeom prst="foldedCorner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TIC y </a:t>
          </a:r>
          <a:br>
            <a:rPr lang="es-ES" sz="1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es-ES" sz="12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economía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s-ES" sz="1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digital</a:t>
          </a:r>
        </a:p>
      </dsp:txBody>
      <dsp:txXfrm>
        <a:off x="1115682" y="968643"/>
        <a:ext cx="2022279" cy="1286486"/>
      </dsp:txXfrm>
    </dsp:sp>
    <dsp:sp modelId="{4DD0D519-C2A6-48FD-81B2-10227BF7418B}">
      <dsp:nvSpPr>
        <dsp:cNvPr id="0" name=""/>
        <dsp:cNvSpPr/>
      </dsp:nvSpPr>
      <dsp:spPr>
        <a:xfrm rot="21213415">
          <a:off x="1141935" y="323196"/>
          <a:ext cx="1779995" cy="735180"/>
        </a:xfrm>
        <a:prstGeom prst="foldedCorner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Salud y bienestar social</a:t>
          </a:r>
        </a:p>
      </dsp:txBody>
      <dsp:txXfrm rot="21213415">
        <a:off x="1141935" y="323196"/>
        <a:ext cx="1779995" cy="735180"/>
      </dsp:txXfrm>
    </dsp:sp>
    <dsp:sp modelId="{4D6E2F31-2862-44AF-9BD4-BBC6B80FCAD7}">
      <dsp:nvSpPr>
        <dsp:cNvPr id="0" name=""/>
        <dsp:cNvSpPr/>
      </dsp:nvSpPr>
      <dsp:spPr>
        <a:xfrm rot="1320722">
          <a:off x="2730001" y="562271"/>
          <a:ext cx="1670167" cy="711808"/>
        </a:xfrm>
        <a:prstGeom prst="foldedCorner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Agroindustria y alimentación saludable</a:t>
          </a:r>
        </a:p>
      </dsp:txBody>
      <dsp:txXfrm rot="1320722">
        <a:off x="2730001" y="562271"/>
        <a:ext cx="1670167" cy="711808"/>
      </dsp:txXfrm>
    </dsp:sp>
    <dsp:sp modelId="{019BE2E4-C007-4D2F-9372-30386615C761}">
      <dsp:nvSpPr>
        <dsp:cNvPr id="0" name=""/>
        <dsp:cNvSpPr/>
      </dsp:nvSpPr>
      <dsp:spPr>
        <a:xfrm>
          <a:off x="2668915" y="1330750"/>
          <a:ext cx="1760240" cy="755333"/>
        </a:xfrm>
        <a:prstGeom prst="foldedCorner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Recursos endógenos de base territorial</a:t>
          </a:r>
        </a:p>
      </dsp:txBody>
      <dsp:txXfrm>
        <a:off x="2668915" y="1330750"/>
        <a:ext cx="1760240" cy="755333"/>
      </dsp:txXfrm>
    </dsp:sp>
    <dsp:sp modelId="{D15E754E-76FF-4082-9BCF-3FF73EE45EA2}">
      <dsp:nvSpPr>
        <dsp:cNvPr id="0" name=""/>
        <dsp:cNvSpPr/>
      </dsp:nvSpPr>
      <dsp:spPr>
        <a:xfrm rot="175569">
          <a:off x="2346144" y="1897283"/>
          <a:ext cx="1872840" cy="825484"/>
        </a:xfrm>
        <a:prstGeom prst="foldedCorner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Energías renovables, eficiencia energética y construcción sostenible</a:t>
          </a:r>
        </a:p>
      </dsp:txBody>
      <dsp:txXfrm rot="175569">
        <a:off x="2346144" y="1897283"/>
        <a:ext cx="1872840" cy="825484"/>
      </dsp:txXfrm>
    </dsp:sp>
    <dsp:sp modelId="{3F48FB6C-2268-4B87-AB4A-ECE974B371B2}">
      <dsp:nvSpPr>
        <dsp:cNvPr id="0" name=""/>
        <dsp:cNvSpPr/>
      </dsp:nvSpPr>
      <dsp:spPr>
        <a:xfrm rot="279717">
          <a:off x="857378" y="2074382"/>
          <a:ext cx="1566879" cy="767584"/>
        </a:xfrm>
        <a:prstGeom prst="foldedCorner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cap="none" spc="0" dirty="0" smtClean="0">
            <a:ln w="1905"/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Industria </a:t>
          </a:r>
          <a:r>
            <a:rPr lang="es-ES" sz="1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avanzada vinculada al transporte</a:t>
          </a:r>
        </a:p>
      </dsp:txBody>
      <dsp:txXfrm rot="279717">
        <a:off x="857378" y="2074382"/>
        <a:ext cx="1566879" cy="767584"/>
      </dsp:txXfrm>
    </dsp:sp>
    <dsp:sp modelId="{6579BA01-D86E-4B2F-A8F8-5DC56ABB0C32}">
      <dsp:nvSpPr>
        <dsp:cNvPr id="0" name=""/>
        <dsp:cNvSpPr/>
      </dsp:nvSpPr>
      <dsp:spPr>
        <a:xfrm rot="20276938">
          <a:off x="98577" y="1576609"/>
          <a:ext cx="1330994" cy="784473"/>
        </a:xfrm>
        <a:prstGeom prst="foldedCorner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Movilidad y logística</a:t>
          </a:r>
        </a:p>
      </dsp:txBody>
      <dsp:txXfrm rot="20276938">
        <a:off x="98577" y="1576609"/>
        <a:ext cx="1330994" cy="784473"/>
      </dsp:txXfrm>
    </dsp:sp>
    <dsp:sp modelId="{926FFD19-BC78-440E-9768-9E19B96F765C}">
      <dsp:nvSpPr>
        <dsp:cNvPr id="0" name=""/>
        <dsp:cNvSpPr/>
      </dsp:nvSpPr>
      <dsp:spPr>
        <a:xfrm>
          <a:off x="0" y="887177"/>
          <a:ext cx="1535401" cy="765108"/>
        </a:xfrm>
        <a:prstGeom prst="foldedCorner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Turismo, cultura y ocio</a:t>
          </a:r>
        </a:p>
      </dsp:txBody>
      <dsp:txXfrm>
        <a:off x="0" y="887177"/>
        <a:ext cx="1535401" cy="765108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A9A01-919D-42C3-9B0B-082117D3F319}">
      <dsp:nvSpPr>
        <dsp:cNvPr id="0" name=""/>
        <dsp:cNvSpPr/>
      </dsp:nvSpPr>
      <dsp:spPr>
        <a:xfrm>
          <a:off x="7488" y="-6444"/>
          <a:ext cx="1842463" cy="1842463"/>
        </a:xfrm>
        <a:prstGeom prst="circularArrow">
          <a:avLst>
            <a:gd name="adj1" fmla="val 5274"/>
            <a:gd name="adj2" fmla="val 312630"/>
            <a:gd name="adj3" fmla="val 14525731"/>
            <a:gd name="adj4" fmla="val 16954863"/>
            <a:gd name="adj5" fmla="val 547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6B71B-6212-418D-8BB2-99FE0D79E891}">
      <dsp:nvSpPr>
        <dsp:cNvPr id="0" name=""/>
        <dsp:cNvSpPr/>
      </dsp:nvSpPr>
      <dsp:spPr>
        <a:xfrm>
          <a:off x="638479" y="404"/>
          <a:ext cx="580482" cy="290241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GOBERNANZA</a:t>
          </a:r>
        </a:p>
      </dsp:txBody>
      <dsp:txXfrm>
        <a:off x="638479" y="404"/>
        <a:ext cx="580482" cy="290241"/>
      </dsp:txXfrm>
    </dsp:sp>
    <dsp:sp modelId="{56DE6793-575F-45AD-BD26-71DDF3D439E6}">
      <dsp:nvSpPr>
        <dsp:cNvPr id="0" name=""/>
        <dsp:cNvSpPr/>
      </dsp:nvSpPr>
      <dsp:spPr>
        <a:xfrm>
          <a:off x="1285790" y="423893"/>
          <a:ext cx="580482" cy="290241"/>
        </a:xfrm>
        <a:prstGeom prst="roundRect">
          <a:avLst/>
        </a:prstGeom>
        <a:solidFill>
          <a:srgbClr val="547DB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ANALISIS DEL SISTEMA DE INNOVACIÓN </a:t>
          </a:r>
        </a:p>
      </dsp:txBody>
      <dsp:txXfrm>
        <a:off x="1285790" y="423893"/>
        <a:ext cx="580482" cy="290241"/>
      </dsp:txXfrm>
    </dsp:sp>
    <dsp:sp modelId="{61EA7FFE-685D-4512-8AEF-18A7680A287A}">
      <dsp:nvSpPr>
        <dsp:cNvPr id="0" name=""/>
        <dsp:cNvSpPr/>
      </dsp:nvSpPr>
      <dsp:spPr>
        <a:xfrm>
          <a:off x="1256202" y="1044420"/>
          <a:ext cx="639656" cy="290241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DESCUBRIMIENTO EMPRENDEDOR</a:t>
          </a:r>
        </a:p>
      </dsp:txBody>
      <dsp:txXfrm>
        <a:off x="1256202" y="1044420"/>
        <a:ext cx="639656" cy="290241"/>
      </dsp:txXfrm>
    </dsp:sp>
    <dsp:sp modelId="{3BD38369-67D4-4345-9986-AC8E21537F43}">
      <dsp:nvSpPr>
        <dsp:cNvPr id="0" name=""/>
        <dsp:cNvSpPr/>
      </dsp:nvSpPr>
      <dsp:spPr>
        <a:xfrm>
          <a:off x="638479" y="1495304"/>
          <a:ext cx="580482" cy="29024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VISIÓN</a:t>
          </a:r>
        </a:p>
      </dsp:txBody>
      <dsp:txXfrm>
        <a:off x="638479" y="1495304"/>
        <a:ext cx="580482" cy="290241"/>
      </dsp:txXfrm>
    </dsp:sp>
    <dsp:sp modelId="{AF4A1712-9664-467A-BA3C-0E4DAAC3CCD9}">
      <dsp:nvSpPr>
        <dsp:cNvPr id="0" name=""/>
        <dsp:cNvSpPr/>
      </dsp:nvSpPr>
      <dsp:spPr>
        <a:xfrm>
          <a:off x="-8831" y="1044420"/>
          <a:ext cx="580482" cy="290241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PRIORIZACIÓN</a:t>
          </a:r>
        </a:p>
      </dsp:txBody>
      <dsp:txXfrm>
        <a:off x="-8831" y="1044420"/>
        <a:ext cx="580482" cy="290241"/>
      </dsp:txXfrm>
    </dsp:sp>
    <dsp:sp modelId="{3A66813D-C538-4F16-8C38-036743EB03FF}">
      <dsp:nvSpPr>
        <dsp:cNvPr id="0" name=""/>
        <dsp:cNvSpPr/>
      </dsp:nvSpPr>
      <dsp:spPr>
        <a:xfrm>
          <a:off x="-8831" y="436982"/>
          <a:ext cx="580482" cy="290241"/>
        </a:xfrm>
        <a:prstGeom prst="roundRect">
          <a:avLst/>
        </a:prstGeom>
        <a:solidFill>
          <a:srgbClr val="FF3300">
            <a:alpha val="88235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POLÍTICAS Y SISTEMA DE EVALUACIÓN </a:t>
          </a:r>
          <a:endParaRPr lang="es-ES" sz="500" kern="1200" dirty="0"/>
        </a:p>
      </dsp:txBody>
      <dsp:txXfrm>
        <a:off x="-8831" y="436982"/>
        <a:ext cx="580482" cy="290241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A9A01-919D-42C3-9B0B-082117D3F319}">
      <dsp:nvSpPr>
        <dsp:cNvPr id="0" name=""/>
        <dsp:cNvSpPr/>
      </dsp:nvSpPr>
      <dsp:spPr>
        <a:xfrm>
          <a:off x="7488" y="-6444"/>
          <a:ext cx="1842463" cy="1842463"/>
        </a:xfrm>
        <a:prstGeom prst="circularArrow">
          <a:avLst>
            <a:gd name="adj1" fmla="val 5274"/>
            <a:gd name="adj2" fmla="val 312630"/>
            <a:gd name="adj3" fmla="val 14525731"/>
            <a:gd name="adj4" fmla="val 16954863"/>
            <a:gd name="adj5" fmla="val 547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6B71B-6212-418D-8BB2-99FE0D79E891}">
      <dsp:nvSpPr>
        <dsp:cNvPr id="0" name=""/>
        <dsp:cNvSpPr/>
      </dsp:nvSpPr>
      <dsp:spPr>
        <a:xfrm>
          <a:off x="638479" y="404"/>
          <a:ext cx="580482" cy="290241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GOBERNANZA</a:t>
          </a:r>
        </a:p>
      </dsp:txBody>
      <dsp:txXfrm>
        <a:off x="638479" y="404"/>
        <a:ext cx="580482" cy="290241"/>
      </dsp:txXfrm>
    </dsp:sp>
    <dsp:sp modelId="{56DE6793-575F-45AD-BD26-71DDF3D439E6}">
      <dsp:nvSpPr>
        <dsp:cNvPr id="0" name=""/>
        <dsp:cNvSpPr/>
      </dsp:nvSpPr>
      <dsp:spPr>
        <a:xfrm>
          <a:off x="1285790" y="423893"/>
          <a:ext cx="580482" cy="290241"/>
        </a:xfrm>
        <a:prstGeom prst="roundRect">
          <a:avLst/>
        </a:prstGeom>
        <a:solidFill>
          <a:srgbClr val="547DB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ANALISIS DEL SISTEMA DE INNOVACIÓN </a:t>
          </a:r>
        </a:p>
      </dsp:txBody>
      <dsp:txXfrm>
        <a:off x="1285790" y="423893"/>
        <a:ext cx="580482" cy="290241"/>
      </dsp:txXfrm>
    </dsp:sp>
    <dsp:sp modelId="{61EA7FFE-685D-4512-8AEF-18A7680A287A}">
      <dsp:nvSpPr>
        <dsp:cNvPr id="0" name=""/>
        <dsp:cNvSpPr/>
      </dsp:nvSpPr>
      <dsp:spPr>
        <a:xfrm>
          <a:off x="1256202" y="1044420"/>
          <a:ext cx="639656" cy="290241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DESCUBRIMIENTO EMPRENDEDOR</a:t>
          </a:r>
        </a:p>
      </dsp:txBody>
      <dsp:txXfrm>
        <a:off x="1256202" y="1044420"/>
        <a:ext cx="639656" cy="290241"/>
      </dsp:txXfrm>
    </dsp:sp>
    <dsp:sp modelId="{3BD38369-67D4-4345-9986-AC8E21537F43}">
      <dsp:nvSpPr>
        <dsp:cNvPr id="0" name=""/>
        <dsp:cNvSpPr/>
      </dsp:nvSpPr>
      <dsp:spPr>
        <a:xfrm>
          <a:off x="638479" y="1495304"/>
          <a:ext cx="580482" cy="29024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VISIÓN</a:t>
          </a:r>
        </a:p>
      </dsp:txBody>
      <dsp:txXfrm>
        <a:off x="638479" y="1495304"/>
        <a:ext cx="580482" cy="290241"/>
      </dsp:txXfrm>
    </dsp:sp>
    <dsp:sp modelId="{AF4A1712-9664-467A-BA3C-0E4DAAC3CCD9}">
      <dsp:nvSpPr>
        <dsp:cNvPr id="0" name=""/>
        <dsp:cNvSpPr/>
      </dsp:nvSpPr>
      <dsp:spPr>
        <a:xfrm>
          <a:off x="-8831" y="1044420"/>
          <a:ext cx="580482" cy="290241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PRIORIZACIÓN</a:t>
          </a:r>
        </a:p>
      </dsp:txBody>
      <dsp:txXfrm>
        <a:off x="-8831" y="1044420"/>
        <a:ext cx="580482" cy="290241"/>
      </dsp:txXfrm>
    </dsp:sp>
    <dsp:sp modelId="{3A66813D-C538-4F16-8C38-036743EB03FF}">
      <dsp:nvSpPr>
        <dsp:cNvPr id="0" name=""/>
        <dsp:cNvSpPr/>
      </dsp:nvSpPr>
      <dsp:spPr>
        <a:xfrm>
          <a:off x="-8831" y="436982"/>
          <a:ext cx="580482" cy="290241"/>
        </a:xfrm>
        <a:prstGeom prst="roundRect">
          <a:avLst/>
        </a:prstGeom>
        <a:solidFill>
          <a:srgbClr val="FF3300">
            <a:alpha val="88235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POLÍTICAS Y SISTEMA DE EVALUACIÓN </a:t>
          </a:r>
          <a:endParaRPr lang="es-ES" sz="500" kern="1200" dirty="0"/>
        </a:p>
      </dsp:txBody>
      <dsp:txXfrm>
        <a:off x="-8831" y="436982"/>
        <a:ext cx="580482" cy="290241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E2D57B-E754-4144-BD3F-7ABE683097C1}">
      <dsp:nvSpPr>
        <dsp:cNvPr id="0" name=""/>
        <dsp:cNvSpPr/>
      </dsp:nvSpPr>
      <dsp:spPr>
        <a:xfrm>
          <a:off x="2415839" y="904875"/>
          <a:ext cx="2928969" cy="22542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rPr>
            <a:t>Instrumentos aplicables a Ejes y Medidas</a:t>
          </a:r>
          <a:endParaRPr lang="es-ES" sz="1600" kern="1200" dirty="0"/>
        </a:p>
      </dsp:txBody>
      <dsp:txXfrm>
        <a:off x="2415839" y="904875"/>
        <a:ext cx="2928969" cy="2254249"/>
      </dsp:txXfrm>
    </dsp:sp>
    <dsp:sp modelId="{CD7E8A8E-F23D-43D9-A8C1-04146B0221FD}">
      <dsp:nvSpPr>
        <dsp:cNvPr id="0" name=""/>
        <dsp:cNvSpPr/>
      </dsp:nvSpPr>
      <dsp:spPr>
        <a:xfrm>
          <a:off x="2838892" y="7"/>
          <a:ext cx="2161769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75000"/>
                </a:schemeClr>
              </a:solidFill>
            </a:rPr>
            <a:t>Instrumentos financieros</a:t>
          </a:r>
          <a:endParaRPr lang="es-ES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838892" y="7"/>
        <a:ext cx="2161769" cy="1127124"/>
      </dsp:txXfrm>
    </dsp:sp>
    <dsp:sp modelId="{90B02B91-FB96-4542-8FEB-165B5EABCFF7}">
      <dsp:nvSpPr>
        <dsp:cNvPr id="0" name=""/>
        <dsp:cNvSpPr/>
      </dsp:nvSpPr>
      <dsp:spPr>
        <a:xfrm>
          <a:off x="4029864" y="734419"/>
          <a:ext cx="2243632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75000"/>
                </a:schemeClr>
              </a:solidFill>
            </a:rPr>
            <a:t>Instrumentos fiscales</a:t>
          </a:r>
          <a:endParaRPr lang="es-ES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029864" y="734419"/>
        <a:ext cx="2243632" cy="1127124"/>
      </dsp:txXfrm>
    </dsp:sp>
    <dsp:sp modelId="{244EE9C3-3996-458A-AECC-19BD65263027}">
      <dsp:nvSpPr>
        <dsp:cNvPr id="0" name=""/>
        <dsp:cNvSpPr/>
      </dsp:nvSpPr>
      <dsp:spPr>
        <a:xfrm>
          <a:off x="3931612" y="2202455"/>
          <a:ext cx="2440135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75000"/>
                </a:schemeClr>
              </a:solidFill>
            </a:rPr>
            <a:t>Servicios avanzados</a:t>
          </a:r>
          <a:endParaRPr lang="es-ES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931612" y="2202455"/>
        <a:ext cx="2440135" cy="1127124"/>
      </dsp:txXfrm>
    </dsp:sp>
    <dsp:sp modelId="{CBC4FF85-E8B7-4BE9-A4E1-DCA8D56135AB}">
      <dsp:nvSpPr>
        <dsp:cNvPr id="0" name=""/>
        <dsp:cNvSpPr/>
      </dsp:nvSpPr>
      <dsp:spPr>
        <a:xfrm>
          <a:off x="2658413" y="2936472"/>
          <a:ext cx="2443821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75000"/>
                </a:schemeClr>
              </a:solidFill>
            </a:rPr>
            <a:t>Infraestructuras para la innovación y el emprendimiento</a:t>
          </a:r>
          <a:endParaRPr lang="es-ES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658413" y="2936472"/>
        <a:ext cx="2443821" cy="1127124"/>
      </dsp:txXfrm>
    </dsp:sp>
    <dsp:sp modelId="{030D52D0-BF3B-47F6-BB81-408E100486BD}">
      <dsp:nvSpPr>
        <dsp:cNvPr id="0" name=""/>
        <dsp:cNvSpPr/>
      </dsp:nvSpPr>
      <dsp:spPr>
        <a:xfrm>
          <a:off x="1414994" y="2202455"/>
          <a:ext cx="2387949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75000"/>
                </a:schemeClr>
              </a:solidFill>
            </a:rPr>
            <a:t>Procedimientos de compra pública innovadora</a:t>
          </a:r>
          <a:endParaRPr lang="es-ES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14994" y="2202455"/>
        <a:ext cx="2387949" cy="1127124"/>
      </dsp:txXfrm>
    </dsp:sp>
    <dsp:sp modelId="{ADC7872C-E6DF-45FD-86E3-57BE28CBC559}">
      <dsp:nvSpPr>
        <dsp:cNvPr id="0" name=""/>
        <dsp:cNvSpPr/>
      </dsp:nvSpPr>
      <dsp:spPr>
        <a:xfrm>
          <a:off x="1500199" y="734419"/>
          <a:ext cx="2217539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75000"/>
                </a:schemeClr>
              </a:solidFill>
            </a:rPr>
            <a:t>Desarrollo normativo</a:t>
          </a:r>
          <a:endParaRPr lang="es-ES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500199" y="734419"/>
        <a:ext cx="2217539" cy="1127124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A9A01-919D-42C3-9B0B-082117D3F319}">
      <dsp:nvSpPr>
        <dsp:cNvPr id="0" name=""/>
        <dsp:cNvSpPr/>
      </dsp:nvSpPr>
      <dsp:spPr>
        <a:xfrm>
          <a:off x="7488" y="-6444"/>
          <a:ext cx="1842463" cy="1842463"/>
        </a:xfrm>
        <a:prstGeom prst="circularArrow">
          <a:avLst>
            <a:gd name="adj1" fmla="val 5274"/>
            <a:gd name="adj2" fmla="val 312630"/>
            <a:gd name="adj3" fmla="val 14525731"/>
            <a:gd name="adj4" fmla="val 16954863"/>
            <a:gd name="adj5" fmla="val 547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6B71B-6212-418D-8BB2-99FE0D79E891}">
      <dsp:nvSpPr>
        <dsp:cNvPr id="0" name=""/>
        <dsp:cNvSpPr/>
      </dsp:nvSpPr>
      <dsp:spPr>
        <a:xfrm>
          <a:off x="638479" y="404"/>
          <a:ext cx="580482" cy="290241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GOBERNANZA</a:t>
          </a:r>
        </a:p>
      </dsp:txBody>
      <dsp:txXfrm>
        <a:off x="638479" y="404"/>
        <a:ext cx="580482" cy="290241"/>
      </dsp:txXfrm>
    </dsp:sp>
    <dsp:sp modelId="{56DE6793-575F-45AD-BD26-71DDF3D439E6}">
      <dsp:nvSpPr>
        <dsp:cNvPr id="0" name=""/>
        <dsp:cNvSpPr/>
      </dsp:nvSpPr>
      <dsp:spPr>
        <a:xfrm>
          <a:off x="1285790" y="423893"/>
          <a:ext cx="580482" cy="290241"/>
        </a:xfrm>
        <a:prstGeom prst="roundRect">
          <a:avLst/>
        </a:prstGeom>
        <a:solidFill>
          <a:srgbClr val="547DB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ANALISIS DEL SISTEMA DE INNOVACIÓN </a:t>
          </a:r>
        </a:p>
      </dsp:txBody>
      <dsp:txXfrm>
        <a:off x="1285790" y="423893"/>
        <a:ext cx="580482" cy="290241"/>
      </dsp:txXfrm>
    </dsp:sp>
    <dsp:sp modelId="{61EA7FFE-685D-4512-8AEF-18A7680A287A}">
      <dsp:nvSpPr>
        <dsp:cNvPr id="0" name=""/>
        <dsp:cNvSpPr/>
      </dsp:nvSpPr>
      <dsp:spPr>
        <a:xfrm>
          <a:off x="1256202" y="1044420"/>
          <a:ext cx="639656" cy="290241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DESCUBRIMIENTO EMPRENDEDOR</a:t>
          </a:r>
        </a:p>
      </dsp:txBody>
      <dsp:txXfrm>
        <a:off x="1256202" y="1044420"/>
        <a:ext cx="639656" cy="290241"/>
      </dsp:txXfrm>
    </dsp:sp>
    <dsp:sp modelId="{3BD38369-67D4-4345-9986-AC8E21537F43}">
      <dsp:nvSpPr>
        <dsp:cNvPr id="0" name=""/>
        <dsp:cNvSpPr/>
      </dsp:nvSpPr>
      <dsp:spPr>
        <a:xfrm>
          <a:off x="638479" y="1495304"/>
          <a:ext cx="580482" cy="29024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VISIÓN</a:t>
          </a:r>
        </a:p>
      </dsp:txBody>
      <dsp:txXfrm>
        <a:off x="638479" y="1495304"/>
        <a:ext cx="580482" cy="290241"/>
      </dsp:txXfrm>
    </dsp:sp>
    <dsp:sp modelId="{AF4A1712-9664-467A-BA3C-0E4DAAC3CCD9}">
      <dsp:nvSpPr>
        <dsp:cNvPr id="0" name=""/>
        <dsp:cNvSpPr/>
      </dsp:nvSpPr>
      <dsp:spPr>
        <a:xfrm>
          <a:off x="-8831" y="1044420"/>
          <a:ext cx="580482" cy="290241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PRIORIZACIÓN</a:t>
          </a:r>
        </a:p>
      </dsp:txBody>
      <dsp:txXfrm>
        <a:off x="-8831" y="1044420"/>
        <a:ext cx="580482" cy="290241"/>
      </dsp:txXfrm>
    </dsp:sp>
    <dsp:sp modelId="{3A66813D-C538-4F16-8C38-036743EB03FF}">
      <dsp:nvSpPr>
        <dsp:cNvPr id="0" name=""/>
        <dsp:cNvSpPr/>
      </dsp:nvSpPr>
      <dsp:spPr>
        <a:xfrm>
          <a:off x="-8831" y="436982"/>
          <a:ext cx="580482" cy="290241"/>
        </a:xfrm>
        <a:prstGeom prst="roundRect">
          <a:avLst/>
        </a:prstGeom>
        <a:solidFill>
          <a:srgbClr val="FF3300">
            <a:alpha val="88235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POLÍTICAS Y SISTEMA DE EVALUACIÓN </a:t>
          </a:r>
          <a:endParaRPr lang="es-ES" sz="500" kern="1200" dirty="0"/>
        </a:p>
      </dsp:txBody>
      <dsp:txXfrm>
        <a:off x="-8831" y="436982"/>
        <a:ext cx="580482" cy="2902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437184-78F9-41AD-A615-4D1FEF1C9291}">
      <dsp:nvSpPr>
        <dsp:cNvPr id="0" name=""/>
        <dsp:cNvSpPr/>
      </dsp:nvSpPr>
      <dsp:spPr>
        <a:xfrm>
          <a:off x="0" y="71438"/>
          <a:ext cx="7215238" cy="55808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accent3">
                  <a:lumMod val="50000"/>
                </a:schemeClr>
              </a:solidFill>
            </a:rPr>
            <a:t>En el contexto mundial, la innovación constituye un factor clave de competitividad</a:t>
          </a:r>
          <a:r>
            <a:rPr lang="es-ES" sz="1400" b="0" kern="1200" dirty="0" smtClean="0">
              <a:solidFill>
                <a:schemeClr val="tx1"/>
              </a:solidFill>
            </a:rPr>
            <a:t>.</a:t>
          </a:r>
          <a:endParaRPr lang="es-ES" sz="1400" b="0" kern="1200" dirty="0">
            <a:solidFill>
              <a:schemeClr val="tx1"/>
            </a:solidFill>
          </a:endParaRPr>
        </a:p>
      </dsp:txBody>
      <dsp:txXfrm>
        <a:off x="0" y="71438"/>
        <a:ext cx="7215238" cy="558089"/>
      </dsp:txXfrm>
    </dsp:sp>
    <dsp:sp modelId="{C5AFF834-6C9E-4154-8421-65B821ED7526}">
      <dsp:nvSpPr>
        <dsp:cNvPr id="0" name=""/>
        <dsp:cNvSpPr/>
      </dsp:nvSpPr>
      <dsp:spPr>
        <a:xfrm>
          <a:off x="0" y="584552"/>
          <a:ext cx="7215238" cy="55808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accent3">
                  <a:lumMod val="50000"/>
                </a:schemeClr>
              </a:solidFill>
            </a:rPr>
            <a:t>Los países que realizan más inversión en I+D tienen mayores niveles de desarrollo económico y su población disfruta de mayor la calidad de vida y bienestar</a:t>
          </a:r>
          <a:r>
            <a:rPr lang="es-ES" sz="1400" b="1" kern="1200" dirty="0" smtClean="0">
              <a:solidFill>
                <a:schemeClr val="accent3">
                  <a:lumMod val="50000"/>
                </a:schemeClr>
              </a:solidFill>
            </a:rPr>
            <a:t>.</a:t>
          </a:r>
        </a:p>
      </dsp:txBody>
      <dsp:txXfrm>
        <a:off x="0" y="584552"/>
        <a:ext cx="7215238" cy="558089"/>
      </dsp:txXfrm>
    </dsp:sp>
    <dsp:sp modelId="{81CB3E8D-7466-4B36-9B68-D2A885E5A55C}">
      <dsp:nvSpPr>
        <dsp:cNvPr id="0" name=""/>
        <dsp:cNvSpPr/>
      </dsp:nvSpPr>
      <dsp:spPr>
        <a:xfrm>
          <a:off x="0" y="1165682"/>
          <a:ext cx="7215238" cy="55808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accent3">
                  <a:lumMod val="50000"/>
                </a:schemeClr>
              </a:solidFill>
            </a:rPr>
            <a:t>La UE, a pesar de los esfuerzos realizados en I+D, continua rezagada respecto a otros territorios en términos de competitividad</a:t>
          </a:r>
          <a:r>
            <a:rPr lang="es-ES" sz="1300" b="1" kern="1200" dirty="0" smtClean="0">
              <a:solidFill>
                <a:schemeClr val="accent3">
                  <a:lumMod val="50000"/>
                </a:schemeClr>
              </a:solidFill>
            </a:rPr>
            <a:t>.</a:t>
          </a:r>
        </a:p>
      </dsp:txBody>
      <dsp:txXfrm>
        <a:off x="0" y="1165682"/>
        <a:ext cx="7215238" cy="558089"/>
      </dsp:txXfrm>
    </dsp:sp>
    <dsp:sp modelId="{25C6A058-05E4-454B-B29E-072DF100B09B}">
      <dsp:nvSpPr>
        <dsp:cNvPr id="0" name=""/>
        <dsp:cNvSpPr/>
      </dsp:nvSpPr>
      <dsp:spPr>
        <a:xfrm>
          <a:off x="0" y="1739281"/>
          <a:ext cx="7215238" cy="55808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accent3">
                  <a:lumMod val="50000"/>
                </a:schemeClr>
              </a:solidFill>
            </a:rPr>
            <a:t>Como respuesta a esta situación surge la “especialización inteligente</a:t>
          </a:r>
          <a:r>
            <a:rPr lang="es-ES" sz="1300" b="0" kern="1200" dirty="0" smtClean="0">
              <a:solidFill>
                <a:schemeClr val="accent3">
                  <a:lumMod val="50000"/>
                </a:schemeClr>
              </a:solidFill>
            </a:rPr>
            <a:t>”</a:t>
          </a:r>
          <a:endParaRPr lang="es-ES" sz="1300" b="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1739281"/>
        <a:ext cx="7215238" cy="558089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7005CC-D404-4704-A621-FEB2BAC8A67D}">
      <dsp:nvSpPr>
        <dsp:cNvPr id="0" name=""/>
        <dsp:cNvSpPr/>
      </dsp:nvSpPr>
      <dsp:spPr>
        <a:xfrm>
          <a:off x="4178871" y="214312"/>
          <a:ext cx="2371660" cy="49790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Fuentes de financiación</a:t>
          </a:r>
          <a:endParaRPr lang="es-ES" sz="1400" b="1" kern="1200" dirty="0"/>
        </a:p>
      </dsp:txBody>
      <dsp:txXfrm>
        <a:off x="4178871" y="214312"/>
        <a:ext cx="2371660" cy="497903"/>
      </dsp:txXfrm>
    </dsp:sp>
    <dsp:sp modelId="{B023A9CC-33E7-44E5-A8E3-DC890B7B189C}">
      <dsp:nvSpPr>
        <dsp:cNvPr id="0" name=""/>
        <dsp:cNvSpPr/>
      </dsp:nvSpPr>
      <dsp:spPr>
        <a:xfrm>
          <a:off x="3671786" y="712215"/>
          <a:ext cx="1692915" cy="199161"/>
        </a:xfrm>
        <a:custGeom>
          <a:avLst/>
          <a:gdLst/>
          <a:ahLst/>
          <a:cxnLst/>
          <a:rect l="0" t="0" r="0" b="0"/>
          <a:pathLst>
            <a:path>
              <a:moveTo>
                <a:pt x="1692915" y="0"/>
              </a:moveTo>
              <a:lnTo>
                <a:pt x="1692915" y="99580"/>
              </a:lnTo>
              <a:lnTo>
                <a:pt x="0" y="99580"/>
              </a:lnTo>
              <a:lnTo>
                <a:pt x="0" y="1991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8B797-1F53-4033-96E2-7FA0CA164ED6}">
      <dsp:nvSpPr>
        <dsp:cNvPr id="0" name=""/>
        <dsp:cNvSpPr/>
      </dsp:nvSpPr>
      <dsp:spPr>
        <a:xfrm>
          <a:off x="2372337" y="911376"/>
          <a:ext cx="2598898" cy="497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Administración Pública</a:t>
          </a:r>
          <a:endParaRPr lang="es-ES" sz="1400" b="1" kern="1200" dirty="0"/>
        </a:p>
      </dsp:txBody>
      <dsp:txXfrm>
        <a:off x="2372337" y="911376"/>
        <a:ext cx="2598898" cy="497903"/>
      </dsp:txXfrm>
    </dsp:sp>
    <dsp:sp modelId="{782A0594-81AA-4C36-8FAD-F21F945AA836}">
      <dsp:nvSpPr>
        <dsp:cNvPr id="0" name=""/>
        <dsp:cNvSpPr/>
      </dsp:nvSpPr>
      <dsp:spPr>
        <a:xfrm>
          <a:off x="1830973" y="1409279"/>
          <a:ext cx="1840812" cy="199161"/>
        </a:xfrm>
        <a:custGeom>
          <a:avLst/>
          <a:gdLst/>
          <a:ahLst/>
          <a:cxnLst/>
          <a:rect l="0" t="0" r="0" b="0"/>
          <a:pathLst>
            <a:path>
              <a:moveTo>
                <a:pt x="1840812" y="0"/>
              </a:moveTo>
              <a:lnTo>
                <a:pt x="1840812" y="99580"/>
              </a:lnTo>
              <a:lnTo>
                <a:pt x="0" y="99580"/>
              </a:lnTo>
              <a:lnTo>
                <a:pt x="0" y="199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B794D-C45E-4B79-9D0D-1C8861F7B70F}">
      <dsp:nvSpPr>
        <dsp:cNvPr id="0" name=""/>
        <dsp:cNvSpPr/>
      </dsp:nvSpPr>
      <dsp:spPr>
        <a:xfrm>
          <a:off x="1143008" y="1608441"/>
          <a:ext cx="1375930" cy="49790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75000"/>
                </a:schemeClr>
              </a:solidFill>
            </a:rPr>
            <a:t>UE</a:t>
          </a:r>
          <a:endParaRPr lang="es-ES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143008" y="1608441"/>
        <a:ext cx="1375930" cy="497903"/>
      </dsp:txXfrm>
    </dsp:sp>
    <dsp:sp modelId="{A7130DAA-3FFE-41E8-A40B-3F63B9E0C89A}">
      <dsp:nvSpPr>
        <dsp:cNvPr id="0" name=""/>
        <dsp:cNvSpPr/>
      </dsp:nvSpPr>
      <dsp:spPr>
        <a:xfrm>
          <a:off x="374606" y="2106344"/>
          <a:ext cx="1456367" cy="199161"/>
        </a:xfrm>
        <a:custGeom>
          <a:avLst/>
          <a:gdLst/>
          <a:ahLst/>
          <a:cxnLst/>
          <a:rect l="0" t="0" r="0" b="0"/>
          <a:pathLst>
            <a:path>
              <a:moveTo>
                <a:pt x="1456367" y="0"/>
              </a:moveTo>
              <a:lnTo>
                <a:pt x="1456367" y="99580"/>
              </a:lnTo>
              <a:lnTo>
                <a:pt x="0" y="99580"/>
              </a:lnTo>
              <a:lnTo>
                <a:pt x="0" y="199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EBAFE-95D3-448C-ADCD-71A6B78E87CA}">
      <dsp:nvSpPr>
        <dsp:cNvPr id="0" name=""/>
        <dsp:cNvSpPr/>
      </dsp:nvSpPr>
      <dsp:spPr>
        <a:xfrm>
          <a:off x="1178" y="2305505"/>
          <a:ext cx="746854" cy="119495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accent1">
                  <a:lumMod val="75000"/>
                </a:schemeClr>
              </a:solidFill>
            </a:rPr>
            <a:t>MEC Política de Cohesión (FEDER, FSE, FEADER, FEMP)</a:t>
          </a:r>
          <a:endParaRPr lang="es-ES" sz="1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178" y="2305505"/>
        <a:ext cx="746854" cy="1194958"/>
      </dsp:txXfrm>
    </dsp:sp>
    <dsp:sp modelId="{AEB5E2B5-7A2E-4CE2-B8C4-DDCFD5111F05}">
      <dsp:nvSpPr>
        <dsp:cNvPr id="0" name=""/>
        <dsp:cNvSpPr/>
      </dsp:nvSpPr>
      <dsp:spPr>
        <a:xfrm>
          <a:off x="1345517" y="2106344"/>
          <a:ext cx="485455" cy="199161"/>
        </a:xfrm>
        <a:custGeom>
          <a:avLst/>
          <a:gdLst/>
          <a:ahLst/>
          <a:cxnLst/>
          <a:rect l="0" t="0" r="0" b="0"/>
          <a:pathLst>
            <a:path>
              <a:moveTo>
                <a:pt x="485455" y="0"/>
              </a:moveTo>
              <a:lnTo>
                <a:pt x="485455" y="99580"/>
              </a:lnTo>
              <a:lnTo>
                <a:pt x="0" y="99580"/>
              </a:lnTo>
              <a:lnTo>
                <a:pt x="0" y="199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CBC22-0482-4727-9D99-9249F86F35A1}">
      <dsp:nvSpPr>
        <dsp:cNvPr id="0" name=""/>
        <dsp:cNvSpPr/>
      </dsp:nvSpPr>
      <dsp:spPr>
        <a:xfrm>
          <a:off x="972090" y="2305505"/>
          <a:ext cx="746854" cy="49790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accent1">
                  <a:lumMod val="75000"/>
                </a:schemeClr>
              </a:solidFill>
            </a:rPr>
            <a:t>Horizonte 2020 (H2020)</a:t>
          </a:r>
          <a:endParaRPr lang="es-ES" sz="1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72090" y="2305505"/>
        <a:ext cx="746854" cy="497903"/>
      </dsp:txXfrm>
    </dsp:sp>
    <dsp:sp modelId="{4C0CBCAF-3977-41C9-B863-DF147EE8C3FF}">
      <dsp:nvSpPr>
        <dsp:cNvPr id="0" name=""/>
        <dsp:cNvSpPr/>
      </dsp:nvSpPr>
      <dsp:spPr>
        <a:xfrm>
          <a:off x="1830973" y="2106344"/>
          <a:ext cx="485455" cy="199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80"/>
              </a:lnTo>
              <a:lnTo>
                <a:pt x="485455" y="99580"/>
              </a:lnTo>
              <a:lnTo>
                <a:pt x="485455" y="199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1E93B-91D0-4D1B-B15D-308C2B46730B}">
      <dsp:nvSpPr>
        <dsp:cNvPr id="0" name=""/>
        <dsp:cNvSpPr/>
      </dsp:nvSpPr>
      <dsp:spPr>
        <a:xfrm>
          <a:off x="1943001" y="2305505"/>
          <a:ext cx="746854" cy="49790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accent1">
                  <a:lumMod val="75000"/>
                </a:schemeClr>
              </a:solidFill>
            </a:rPr>
            <a:t>Programa COSME</a:t>
          </a:r>
          <a:endParaRPr lang="es-ES" sz="1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943001" y="2305505"/>
        <a:ext cx="746854" cy="497903"/>
      </dsp:txXfrm>
    </dsp:sp>
    <dsp:sp modelId="{12AB6DA9-5E29-4254-B258-971465FB6795}">
      <dsp:nvSpPr>
        <dsp:cNvPr id="0" name=""/>
        <dsp:cNvSpPr/>
      </dsp:nvSpPr>
      <dsp:spPr>
        <a:xfrm>
          <a:off x="1830973" y="2106344"/>
          <a:ext cx="1456367" cy="199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80"/>
              </a:lnTo>
              <a:lnTo>
                <a:pt x="1456367" y="99580"/>
              </a:lnTo>
              <a:lnTo>
                <a:pt x="1456367" y="199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71820-C9A2-4700-8BF9-CFAAD112BCE8}">
      <dsp:nvSpPr>
        <dsp:cNvPr id="0" name=""/>
        <dsp:cNvSpPr/>
      </dsp:nvSpPr>
      <dsp:spPr>
        <a:xfrm>
          <a:off x="2913913" y="2305505"/>
          <a:ext cx="746854" cy="119495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accent1">
                  <a:lumMod val="75000"/>
                </a:schemeClr>
              </a:solidFill>
            </a:rPr>
            <a:t>Otros programas europeos (NER300, LIFE, ERASMUS+, etc.) </a:t>
          </a:r>
          <a:endParaRPr lang="es-ES" sz="1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913913" y="2305505"/>
        <a:ext cx="746854" cy="1194958"/>
      </dsp:txXfrm>
    </dsp:sp>
    <dsp:sp modelId="{3BD7B4E4-4885-4D27-8C1C-46830A0AE005}">
      <dsp:nvSpPr>
        <dsp:cNvPr id="0" name=""/>
        <dsp:cNvSpPr/>
      </dsp:nvSpPr>
      <dsp:spPr>
        <a:xfrm>
          <a:off x="3671786" y="1409279"/>
          <a:ext cx="586466" cy="199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80"/>
              </a:lnTo>
              <a:lnTo>
                <a:pt x="586466" y="99580"/>
              </a:lnTo>
              <a:lnTo>
                <a:pt x="586466" y="199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D5EDA-B52D-4DC9-B2BD-9AB6D7C4A386}">
      <dsp:nvSpPr>
        <dsp:cNvPr id="0" name=""/>
        <dsp:cNvSpPr/>
      </dsp:nvSpPr>
      <dsp:spPr>
        <a:xfrm>
          <a:off x="3884824" y="1608441"/>
          <a:ext cx="746854" cy="49790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75000"/>
                </a:schemeClr>
              </a:solidFill>
            </a:rPr>
            <a:t>Nacional</a:t>
          </a:r>
          <a:endParaRPr lang="es-ES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884824" y="1608441"/>
        <a:ext cx="746854" cy="497903"/>
      </dsp:txXfrm>
    </dsp:sp>
    <dsp:sp modelId="{864647F5-C2F0-4128-BA99-76120F4B727D}">
      <dsp:nvSpPr>
        <dsp:cNvPr id="0" name=""/>
        <dsp:cNvSpPr/>
      </dsp:nvSpPr>
      <dsp:spPr>
        <a:xfrm>
          <a:off x="4212532" y="2106344"/>
          <a:ext cx="91440" cy="199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59CA4-A4A5-4461-AB30-A8B721B61256}">
      <dsp:nvSpPr>
        <dsp:cNvPr id="0" name=""/>
        <dsp:cNvSpPr/>
      </dsp:nvSpPr>
      <dsp:spPr>
        <a:xfrm>
          <a:off x="3884824" y="2305505"/>
          <a:ext cx="746854" cy="49790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accent1">
                  <a:lumMod val="75000"/>
                </a:schemeClr>
              </a:solidFill>
            </a:rPr>
            <a:t>PEICTI 2013-2016</a:t>
          </a:r>
          <a:endParaRPr lang="es-ES" sz="1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884824" y="2305505"/>
        <a:ext cx="746854" cy="497903"/>
      </dsp:txXfrm>
    </dsp:sp>
    <dsp:sp modelId="{F66780B1-134F-4901-A0F3-302CDE1E4DAB}">
      <dsp:nvSpPr>
        <dsp:cNvPr id="0" name=""/>
        <dsp:cNvSpPr/>
      </dsp:nvSpPr>
      <dsp:spPr>
        <a:xfrm>
          <a:off x="3671786" y="1409279"/>
          <a:ext cx="2155350" cy="199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80"/>
              </a:lnTo>
              <a:lnTo>
                <a:pt x="2155350" y="99580"/>
              </a:lnTo>
              <a:lnTo>
                <a:pt x="2155350" y="199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27878-860D-4DB4-8879-CA58B08F3A08}">
      <dsp:nvSpPr>
        <dsp:cNvPr id="0" name=""/>
        <dsp:cNvSpPr/>
      </dsp:nvSpPr>
      <dsp:spPr>
        <a:xfrm>
          <a:off x="5453709" y="1608441"/>
          <a:ext cx="746854" cy="49790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75000"/>
                </a:schemeClr>
              </a:solidFill>
            </a:rPr>
            <a:t>Regional</a:t>
          </a:r>
          <a:endParaRPr lang="es-ES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453709" y="1608441"/>
        <a:ext cx="746854" cy="497903"/>
      </dsp:txXfrm>
    </dsp:sp>
    <dsp:sp modelId="{0DE283D5-E48D-49A6-8A82-D5201CED639C}">
      <dsp:nvSpPr>
        <dsp:cNvPr id="0" name=""/>
        <dsp:cNvSpPr/>
      </dsp:nvSpPr>
      <dsp:spPr>
        <a:xfrm>
          <a:off x="5341681" y="2106344"/>
          <a:ext cx="485455" cy="199161"/>
        </a:xfrm>
        <a:custGeom>
          <a:avLst/>
          <a:gdLst/>
          <a:ahLst/>
          <a:cxnLst/>
          <a:rect l="0" t="0" r="0" b="0"/>
          <a:pathLst>
            <a:path>
              <a:moveTo>
                <a:pt x="485455" y="0"/>
              </a:moveTo>
              <a:lnTo>
                <a:pt x="485455" y="99580"/>
              </a:lnTo>
              <a:lnTo>
                <a:pt x="0" y="99580"/>
              </a:lnTo>
              <a:lnTo>
                <a:pt x="0" y="199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1C74B-CBEC-4729-ABEB-97D62E57D67C}">
      <dsp:nvSpPr>
        <dsp:cNvPr id="0" name=""/>
        <dsp:cNvSpPr/>
      </dsp:nvSpPr>
      <dsp:spPr>
        <a:xfrm>
          <a:off x="4855736" y="2305505"/>
          <a:ext cx="971889" cy="49790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accent1">
                  <a:lumMod val="75000"/>
                </a:schemeClr>
              </a:solidFill>
            </a:rPr>
            <a:t>Cofinanciación PO</a:t>
          </a:r>
          <a:endParaRPr lang="es-ES" sz="1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855736" y="2305505"/>
        <a:ext cx="971889" cy="497903"/>
      </dsp:txXfrm>
    </dsp:sp>
    <dsp:sp modelId="{CCB5BC4F-4325-4635-A5C9-E0312DB773F0}">
      <dsp:nvSpPr>
        <dsp:cNvPr id="0" name=""/>
        <dsp:cNvSpPr/>
      </dsp:nvSpPr>
      <dsp:spPr>
        <a:xfrm>
          <a:off x="5827136" y="2106344"/>
          <a:ext cx="597973" cy="199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80"/>
              </a:lnTo>
              <a:lnTo>
                <a:pt x="597973" y="99580"/>
              </a:lnTo>
              <a:lnTo>
                <a:pt x="597973" y="199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33BDD-6B59-4FCB-8E10-2CD14AD690FC}">
      <dsp:nvSpPr>
        <dsp:cNvPr id="0" name=""/>
        <dsp:cNvSpPr/>
      </dsp:nvSpPr>
      <dsp:spPr>
        <a:xfrm>
          <a:off x="6051682" y="2305505"/>
          <a:ext cx="746854" cy="83803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accent1">
                  <a:lumMod val="75000"/>
                </a:schemeClr>
              </a:solidFill>
            </a:rPr>
            <a:t>Recursos propios complementarios</a:t>
          </a:r>
          <a:endParaRPr lang="es-ES" sz="1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051682" y="2305505"/>
        <a:ext cx="746854" cy="838031"/>
      </dsp:txXfrm>
    </dsp:sp>
    <dsp:sp modelId="{8CFFB4DA-8480-4CBE-9DA8-D0189FFEE730}">
      <dsp:nvSpPr>
        <dsp:cNvPr id="0" name=""/>
        <dsp:cNvSpPr/>
      </dsp:nvSpPr>
      <dsp:spPr>
        <a:xfrm>
          <a:off x="5364702" y="712215"/>
          <a:ext cx="1992617" cy="199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80"/>
              </a:lnTo>
              <a:lnTo>
                <a:pt x="1992617" y="99580"/>
              </a:lnTo>
              <a:lnTo>
                <a:pt x="1992617" y="1991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E6E9D-E7C4-4552-982A-EB64DB6B5D5B}">
      <dsp:nvSpPr>
        <dsp:cNvPr id="0" name=""/>
        <dsp:cNvSpPr/>
      </dsp:nvSpPr>
      <dsp:spPr>
        <a:xfrm>
          <a:off x="6357572" y="911376"/>
          <a:ext cx="1999495" cy="497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Sector privado</a:t>
          </a:r>
          <a:endParaRPr lang="es-ES" sz="1400" b="1" kern="1200" dirty="0"/>
        </a:p>
      </dsp:txBody>
      <dsp:txXfrm>
        <a:off x="6357572" y="911376"/>
        <a:ext cx="1999495" cy="497903"/>
      </dsp:txXfrm>
    </dsp:sp>
    <dsp:sp modelId="{E5CA8620-B7FB-4323-B48D-0B622B910FE4}">
      <dsp:nvSpPr>
        <dsp:cNvPr id="0" name=""/>
        <dsp:cNvSpPr/>
      </dsp:nvSpPr>
      <dsp:spPr>
        <a:xfrm>
          <a:off x="7311599" y="1409279"/>
          <a:ext cx="91440" cy="199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A9962-5C71-4E50-81D0-9B90DC8430AB}">
      <dsp:nvSpPr>
        <dsp:cNvPr id="0" name=""/>
        <dsp:cNvSpPr/>
      </dsp:nvSpPr>
      <dsp:spPr>
        <a:xfrm>
          <a:off x="6424620" y="1608441"/>
          <a:ext cx="1865397" cy="58148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>
              <a:solidFill>
                <a:schemeClr val="accent1">
                  <a:lumMod val="75000"/>
                </a:schemeClr>
              </a:solidFill>
            </a:rPr>
            <a:t>Capital Riesgo, Business Angels, Consorcios públicos-privados, etc.</a:t>
          </a:r>
          <a:endParaRPr lang="es-ES" sz="11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424620" y="1608441"/>
        <a:ext cx="1865397" cy="581481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A9A01-919D-42C3-9B0B-082117D3F319}">
      <dsp:nvSpPr>
        <dsp:cNvPr id="0" name=""/>
        <dsp:cNvSpPr/>
      </dsp:nvSpPr>
      <dsp:spPr>
        <a:xfrm>
          <a:off x="7488" y="-6444"/>
          <a:ext cx="1842463" cy="1842463"/>
        </a:xfrm>
        <a:prstGeom prst="circularArrow">
          <a:avLst>
            <a:gd name="adj1" fmla="val 5274"/>
            <a:gd name="adj2" fmla="val 312630"/>
            <a:gd name="adj3" fmla="val 14525731"/>
            <a:gd name="adj4" fmla="val 16954863"/>
            <a:gd name="adj5" fmla="val 547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6B71B-6212-418D-8BB2-99FE0D79E891}">
      <dsp:nvSpPr>
        <dsp:cNvPr id="0" name=""/>
        <dsp:cNvSpPr/>
      </dsp:nvSpPr>
      <dsp:spPr>
        <a:xfrm>
          <a:off x="638479" y="404"/>
          <a:ext cx="580482" cy="290241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GOBERNANZA</a:t>
          </a:r>
        </a:p>
      </dsp:txBody>
      <dsp:txXfrm>
        <a:off x="638479" y="404"/>
        <a:ext cx="580482" cy="290241"/>
      </dsp:txXfrm>
    </dsp:sp>
    <dsp:sp modelId="{56DE6793-575F-45AD-BD26-71DDF3D439E6}">
      <dsp:nvSpPr>
        <dsp:cNvPr id="0" name=""/>
        <dsp:cNvSpPr/>
      </dsp:nvSpPr>
      <dsp:spPr>
        <a:xfrm>
          <a:off x="1285790" y="423893"/>
          <a:ext cx="580482" cy="290241"/>
        </a:xfrm>
        <a:prstGeom prst="roundRect">
          <a:avLst/>
        </a:prstGeom>
        <a:solidFill>
          <a:srgbClr val="547DB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ANALISIS DEL SISTEMA DE INNOVACIÓN </a:t>
          </a:r>
        </a:p>
      </dsp:txBody>
      <dsp:txXfrm>
        <a:off x="1285790" y="423893"/>
        <a:ext cx="580482" cy="290241"/>
      </dsp:txXfrm>
    </dsp:sp>
    <dsp:sp modelId="{61EA7FFE-685D-4512-8AEF-18A7680A287A}">
      <dsp:nvSpPr>
        <dsp:cNvPr id="0" name=""/>
        <dsp:cNvSpPr/>
      </dsp:nvSpPr>
      <dsp:spPr>
        <a:xfrm>
          <a:off x="1256202" y="1044420"/>
          <a:ext cx="639656" cy="290241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DESCUBRIMIENTO EMPRENDEDOR</a:t>
          </a:r>
        </a:p>
      </dsp:txBody>
      <dsp:txXfrm>
        <a:off x="1256202" y="1044420"/>
        <a:ext cx="639656" cy="290241"/>
      </dsp:txXfrm>
    </dsp:sp>
    <dsp:sp modelId="{3BD38369-67D4-4345-9986-AC8E21537F43}">
      <dsp:nvSpPr>
        <dsp:cNvPr id="0" name=""/>
        <dsp:cNvSpPr/>
      </dsp:nvSpPr>
      <dsp:spPr>
        <a:xfrm>
          <a:off x="638479" y="1495304"/>
          <a:ext cx="580482" cy="29024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VISIÓN</a:t>
          </a:r>
        </a:p>
      </dsp:txBody>
      <dsp:txXfrm>
        <a:off x="638479" y="1495304"/>
        <a:ext cx="580482" cy="290241"/>
      </dsp:txXfrm>
    </dsp:sp>
    <dsp:sp modelId="{AF4A1712-9664-467A-BA3C-0E4DAAC3CCD9}">
      <dsp:nvSpPr>
        <dsp:cNvPr id="0" name=""/>
        <dsp:cNvSpPr/>
      </dsp:nvSpPr>
      <dsp:spPr>
        <a:xfrm>
          <a:off x="-8831" y="1044420"/>
          <a:ext cx="580482" cy="290241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PRIORIZACIÓN</a:t>
          </a:r>
        </a:p>
      </dsp:txBody>
      <dsp:txXfrm>
        <a:off x="-8831" y="1044420"/>
        <a:ext cx="580482" cy="290241"/>
      </dsp:txXfrm>
    </dsp:sp>
    <dsp:sp modelId="{3A66813D-C538-4F16-8C38-036743EB03FF}">
      <dsp:nvSpPr>
        <dsp:cNvPr id="0" name=""/>
        <dsp:cNvSpPr/>
      </dsp:nvSpPr>
      <dsp:spPr>
        <a:xfrm>
          <a:off x="-8831" y="436982"/>
          <a:ext cx="580482" cy="290241"/>
        </a:xfrm>
        <a:prstGeom prst="roundRect">
          <a:avLst/>
        </a:prstGeom>
        <a:solidFill>
          <a:srgbClr val="FF3300">
            <a:alpha val="88235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POLÍTICAS Y SISTEMA DE EVALUACIÓN </a:t>
          </a:r>
          <a:endParaRPr lang="es-ES" sz="500" kern="1200" dirty="0"/>
        </a:p>
      </dsp:txBody>
      <dsp:txXfrm>
        <a:off x="-8831" y="436982"/>
        <a:ext cx="580482" cy="290241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509820-1BF6-4100-BA80-820A72F67043}">
      <dsp:nvSpPr>
        <dsp:cNvPr id="0" name=""/>
        <dsp:cNvSpPr/>
      </dsp:nvSpPr>
      <dsp:spPr>
        <a:xfrm>
          <a:off x="0" y="0"/>
          <a:ext cx="5429272" cy="87984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Dispositivos clave que proporcionan el enlace entre los programas y el refuerzo de la orientación a resultados en los nuevos Fondos Estructurales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5429272" cy="879840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194946-962E-4EF7-A88F-00F326D6B122}">
      <dsp:nvSpPr>
        <dsp:cNvPr id="0" name=""/>
        <dsp:cNvSpPr/>
      </dsp:nvSpPr>
      <dsp:spPr>
        <a:xfrm>
          <a:off x="0" y="494376"/>
          <a:ext cx="642941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89FC8-76D6-4863-B9B6-6C3A240184EA}">
      <dsp:nvSpPr>
        <dsp:cNvPr id="0" name=""/>
        <dsp:cNvSpPr/>
      </dsp:nvSpPr>
      <dsp:spPr>
        <a:xfrm>
          <a:off x="321471" y="287736"/>
          <a:ext cx="450059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12" tIns="0" rIns="1701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Panel de Indicadores</a:t>
          </a:r>
          <a:endParaRPr lang="es-ES" sz="1400" b="1" kern="1200" dirty="0"/>
        </a:p>
      </dsp:txBody>
      <dsp:txXfrm>
        <a:off x="321471" y="287736"/>
        <a:ext cx="4500594" cy="413280"/>
      </dsp:txXfrm>
    </dsp:sp>
    <dsp:sp modelId="{6E143933-3276-40DF-B34C-C91D860F6DC4}">
      <dsp:nvSpPr>
        <dsp:cNvPr id="0" name=""/>
        <dsp:cNvSpPr/>
      </dsp:nvSpPr>
      <dsp:spPr>
        <a:xfrm>
          <a:off x="0" y="1129416"/>
          <a:ext cx="642941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B0378-34D0-44AB-94BD-2781F617559B}">
      <dsp:nvSpPr>
        <dsp:cNvPr id="0" name=""/>
        <dsp:cNvSpPr/>
      </dsp:nvSpPr>
      <dsp:spPr>
        <a:xfrm>
          <a:off x="321471" y="922776"/>
          <a:ext cx="450059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12" tIns="0" rIns="1701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Plan de Seguimiento</a:t>
          </a:r>
          <a:endParaRPr lang="es-ES" sz="1400" b="1" kern="1200" dirty="0"/>
        </a:p>
      </dsp:txBody>
      <dsp:txXfrm>
        <a:off x="321471" y="922776"/>
        <a:ext cx="4500594" cy="413280"/>
      </dsp:txXfrm>
    </dsp:sp>
    <dsp:sp modelId="{A6B879AB-A940-481D-AF9D-1F6311F37A1F}">
      <dsp:nvSpPr>
        <dsp:cNvPr id="0" name=""/>
        <dsp:cNvSpPr/>
      </dsp:nvSpPr>
      <dsp:spPr>
        <a:xfrm>
          <a:off x="0" y="1764456"/>
          <a:ext cx="642941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8ED8A-FCC7-4AE3-A6BA-802A99E94512}">
      <dsp:nvSpPr>
        <dsp:cNvPr id="0" name=""/>
        <dsp:cNvSpPr/>
      </dsp:nvSpPr>
      <dsp:spPr>
        <a:xfrm>
          <a:off x="321471" y="1557817"/>
          <a:ext cx="450059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12" tIns="0" rIns="1701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Plan de Evaluación</a:t>
          </a:r>
          <a:endParaRPr lang="es-ES" sz="1400" b="1" kern="1200" dirty="0"/>
        </a:p>
      </dsp:txBody>
      <dsp:txXfrm>
        <a:off x="321471" y="1557817"/>
        <a:ext cx="4500594" cy="413280"/>
      </dsp:txXfrm>
    </dsp:sp>
    <dsp:sp modelId="{92698A66-E7AB-456C-AEA1-02C15991DEC5}">
      <dsp:nvSpPr>
        <dsp:cNvPr id="0" name=""/>
        <dsp:cNvSpPr/>
      </dsp:nvSpPr>
      <dsp:spPr>
        <a:xfrm>
          <a:off x="0" y="2399497"/>
          <a:ext cx="642941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A3226-7000-4E8B-8569-1A3E906092E9}">
      <dsp:nvSpPr>
        <dsp:cNvPr id="0" name=""/>
        <dsp:cNvSpPr/>
      </dsp:nvSpPr>
      <dsp:spPr>
        <a:xfrm>
          <a:off x="321471" y="2192857"/>
          <a:ext cx="450059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12" tIns="0" rIns="1701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Mecanismos de Revisión</a:t>
          </a:r>
          <a:endParaRPr lang="es-ES" sz="1400" b="1" kern="1200" dirty="0"/>
        </a:p>
      </dsp:txBody>
      <dsp:txXfrm>
        <a:off x="321471" y="2192857"/>
        <a:ext cx="4500594" cy="413280"/>
      </dsp:txXfrm>
    </dsp:sp>
    <dsp:sp modelId="{0439A37E-90C6-40C7-BC90-A43BAA7E4EE3}">
      <dsp:nvSpPr>
        <dsp:cNvPr id="0" name=""/>
        <dsp:cNvSpPr/>
      </dsp:nvSpPr>
      <dsp:spPr>
        <a:xfrm>
          <a:off x="0" y="3034537"/>
          <a:ext cx="642941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76F71-2B00-4F6F-93E7-43A811AF17C8}">
      <dsp:nvSpPr>
        <dsp:cNvPr id="0" name=""/>
        <dsp:cNvSpPr/>
      </dsp:nvSpPr>
      <dsp:spPr>
        <a:xfrm>
          <a:off x="321471" y="2827896"/>
          <a:ext cx="450059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12" tIns="0" rIns="1701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Gobernanza del Sistema de Seguimiento y Evaluación</a:t>
          </a:r>
          <a:endParaRPr lang="es-ES" sz="1400" b="1" kern="1200" dirty="0"/>
        </a:p>
      </dsp:txBody>
      <dsp:txXfrm>
        <a:off x="321471" y="2827896"/>
        <a:ext cx="4500594" cy="413280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A9A01-919D-42C3-9B0B-082117D3F319}">
      <dsp:nvSpPr>
        <dsp:cNvPr id="0" name=""/>
        <dsp:cNvSpPr/>
      </dsp:nvSpPr>
      <dsp:spPr>
        <a:xfrm>
          <a:off x="7488" y="-6444"/>
          <a:ext cx="1842463" cy="1842463"/>
        </a:xfrm>
        <a:prstGeom prst="circularArrow">
          <a:avLst>
            <a:gd name="adj1" fmla="val 5274"/>
            <a:gd name="adj2" fmla="val 312630"/>
            <a:gd name="adj3" fmla="val 14525731"/>
            <a:gd name="adj4" fmla="val 16954863"/>
            <a:gd name="adj5" fmla="val 547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6B71B-6212-418D-8BB2-99FE0D79E891}">
      <dsp:nvSpPr>
        <dsp:cNvPr id="0" name=""/>
        <dsp:cNvSpPr/>
      </dsp:nvSpPr>
      <dsp:spPr>
        <a:xfrm>
          <a:off x="638479" y="404"/>
          <a:ext cx="580482" cy="290241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GOBERNANZA</a:t>
          </a:r>
        </a:p>
      </dsp:txBody>
      <dsp:txXfrm>
        <a:off x="638479" y="404"/>
        <a:ext cx="580482" cy="290241"/>
      </dsp:txXfrm>
    </dsp:sp>
    <dsp:sp modelId="{56DE6793-575F-45AD-BD26-71DDF3D439E6}">
      <dsp:nvSpPr>
        <dsp:cNvPr id="0" name=""/>
        <dsp:cNvSpPr/>
      </dsp:nvSpPr>
      <dsp:spPr>
        <a:xfrm>
          <a:off x="1285790" y="423893"/>
          <a:ext cx="580482" cy="290241"/>
        </a:xfrm>
        <a:prstGeom prst="roundRect">
          <a:avLst/>
        </a:prstGeom>
        <a:solidFill>
          <a:srgbClr val="547DB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ANALISIS DEL SISTEMA DE INNOVACIÓN </a:t>
          </a:r>
        </a:p>
      </dsp:txBody>
      <dsp:txXfrm>
        <a:off x="1285790" y="423893"/>
        <a:ext cx="580482" cy="290241"/>
      </dsp:txXfrm>
    </dsp:sp>
    <dsp:sp modelId="{61EA7FFE-685D-4512-8AEF-18A7680A287A}">
      <dsp:nvSpPr>
        <dsp:cNvPr id="0" name=""/>
        <dsp:cNvSpPr/>
      </dsp:nvSpPr>
      <dsp:spPr>
        <a:xfrm>
          <a:off x="1256202" y="1044420"/>
          <a:ext cx="639656" cy="290241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DESCUBRIMIENTO EMPRENDEDOR</a:t>
          </a:r>
        </a:p>
      </dsp:txBody>
      <dsp:txXfrm>
        <a:off x="1256202" y="1044420"/>
        <a:ext cx="639656" cy="290241"/>
      </dsp:txXfrm>
    </dsp:sp>
    <dsp:sp modelId="{3BD38369-67D4-4345-9986-AC8E21537F43}">
      <dsp:nvSpPr>
        <dsp:cNvPr id="0" name=""/>
        <dsp:cNvSpPr/>
      </dsp:nvSpPr>
      <dsp:spPr>
        <a:xfrm>
          <a:off x="638479" y="1495304"/>
          <a:ext cx="580482" cy="29024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VISIÓN</a:t>
          </a:r>
        </a:p>
      </dsp:txBody>
      <dsp:txXfrm>
        <a:off x="638479" y="1495304"/>
        <a:ext cx="580482" cy="290241"/>
      </dsp:txXfrm>
    </dsp:sp>
    <dsp:sp modelId="{AF4A1712-9664-467A-BA3C-0E4DAAC3CCD9}">
      <dsp:nvSpPr>
        <dsp:cNvPr id="0" name=""/>
        <dsp:cNvSpPr/>
      </dsp:nvSpPr>
      <dsp:spPr>
        <a:xfrm>
          <a:off x="-8831" y="1044420"/>
          <a:ext cx="580482" cy="290241"/>
        </a:xfrm>
        <a:prstGeom prst="roundRect">
          <a:avLst/>
        </a:prstGeom>
        <a:solidFill>
          <a:srgbClr val="88A1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PRIORIZACIÓN</a:t>
          </a:r>
        </a:p>
      </dsp:txBody>
      <dsp:txXfrm>
        <a:off x="-8831" y="1044420"/>
        <a:ext cx="580482" cy="290241"/>
      </dsp:txXfrm>
    </dsp:sp>
    <dsp:sp modelId="{3A66813D-C538-4F16-8C38-036743EB03FF}">
      <dsp:nvSpPr>
        <dsp:cNvPr id="0" name=""/>
        <dsp:cNvSpPr/>
      </dsp:nvSpPr>
      <dsp:spPr>
        <a:xfrm>
          <a:off x="-8831" y="436982"/>
          <a:ext cx="580482" cy="290241"/>
        </a:xfrm>
        <a:prstGeom prst="roundRect">
          <a:avLst/>
        </a:prstGeom>
        <a:solidFill>
          <a:srgbClr val="FF3300">
            <a:alpha val="88235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POLÍTICAS Y SISTEMA DE EVALUACIÓN </a:t>
          </a:r>
          <a:endParaRPr lang="es-ES" sz="500" kern="1200" dirty="0"/>
        </a:p>
      </dsp:txBody>
      <dsp:txXfrm>
        <a:off x="-8831" y="436982"/>
        <a:ext cx="580482" cy="290241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9AD5EB-7229-4951-955D-704094B0E3DE}">
      <dsp:nvSpPr>
        <dsp:cNvPr id="0" name=""/>
        <dsp:cNvSpPr/>
      </dsp:nvSpPr>
      <dsp:spPr>
        <a:xfrm>
          <a:off x="72073" y="0"/>
          <a:ext cx="1967984" cy="33575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Relacionados con la Visión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Fuentes oficiales y periódicas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Comprables con otras regiones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12 indicadores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72073" y="1343034"/>
        <a:ext cx="1967984" cy="1343034"/>
      </dsp:txXfrm>
    </dsp:sp>
    <dsp:sp modelId="{B8033D4A-6730-45C4-BBF5-2361CD43833D}">
      <dsp:nvSpPr>
        <dsp:cNvPr id="0" name=""/>
        <dsp:cNvSpPr/>
      </dsp:nvSpPr>
      <dsp:spPr>
        <a:xfrm>
          <a:off x="142881" y="71439"/>
          <a:ext cx="1786517" cy="46736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A569BBF8-CAF9-402F-97AA-98ACFC5842A8}">
      <dsp:nvSpPr>
        <dsp:cNvPr id="0" name=""/>
        <dsp:cNvSpPr/>
      </dsp:nvSpPr>
      <dsp:spPr>
        <a:xfrm>
          <a:off x="2071702" y="0"/>
          <a:ext cx="1967984" cy="33575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Relacionados con los objetivos finales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Fuentes oficiales y periódicas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Comprables con otras regiones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Cuantificados para 2017 y 2020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16 indicadores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2071702" y="1343034"/>
        <a:ext cx="1967984" cy="1343034"/>
      </dsp:txXfrm>
    </dsp:sp>
    <dsp:sp modelId="{566D8DBE-B109-40F9-A762-2086303D151B}">
      <dsp:nvSpPr>
        <dsp:cNvPr id="0" name=""/>
        <dsp:cNvSpPr/>
      </dsp:nvSpPr>
      <dsp:spPr>
        <a:xfrm>
          <a:off x="2143144" y="71434"/>
          <a:ext cx="1809718" cy="467378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1DD7BED-9027-4E5B-AA19-F52796B2EE49}">
      <dsp:nvSpPr>
        <dsp:cNvPr id="0" name=""/>
        <dsp:cNvSpPr/>
      </dsp:nvSpPr>
      <dsp:spPr>
        <a:xfrm>
          <a:off x="4056577" y="0"/>
          <a:ext cx="1967984" cy="33575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Relacionados con los 8 ejes y las 42 medidas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Elaboración específica principalmente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49 indicadores de realización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 66 indicadores de resultados a c/p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4056577" y="1343034"/>
        <a:ext cx="1967984" cy="1343034"/>
      </dsp:txXfrm>
    </dsp:sp>
    <dsp:sp modelId="{587C65DB-0FF3-40B2-BD36-FE8075DBE819}">
      <dsp:nvSpPr>
        <dsp:cNvPr id="0" name=""/>
        <dsp:cNvSpPr/>
      </dsp:nvSpPr>
      <dsp:spPr>
        <a:xfrm>
          <a:off x="4071962" y="71434"/>
          <a:ext cx="1865051" cy="61024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D63BD7FB-98DB-4506-9B55-33503FC839C4}">
      <dsp:nvSpPr>
        <dsp:cNvPr id="0" name=""/>
        <dsp:cNvSpPr/>
      </dsp:nvSpPr>
      <dsp:spPr>
        <a:xfrm>
          <a:off x="240982" y="2686068"/>
          <a:ext cx="5542597" cy="503637"/>
        </a:xfrm>
        <a:prstGeom prst="leftRightArrow">
          <a:avLst/>
        </a:prstGeom>
        <a:solidFill>
          <a:schemeClr val="bg1">
            <a:lumMod val="65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509820-1BF6-4100-BA80-820A72F67043}">
      <dsp:nvSpPr>
        <dsp:cNvPr id="0" name=""/>
        <dsp:cNvSpPr/>
      </dsp:nvSpPr>
      <dsp:spPr>
        <a:xfrm>
          <a:off x="0" y="0"/>
          <a:ext cx="1571636" cy="9172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Condiciones cumplidas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1571636" cy="917280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509820-1BF6-4100-BA80-820A72F67043}">
      <dsp:nvSpPr>
        <dsp:cNvPr id="0" name=""/>
        <dsp:cNvSpPr/>
      </dsp:nvSpPr>
      <dsp:spPr>
        <a:xfrm>
          <a:off x="0" y="0"/>
          <a:ext cx="1571636" cy="356841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Individualmente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1571636" cy="356841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509820-1BF6-4100-BA80-820A72F67043}">
      <dsp:nvSpPr>
        <dsp:cNvPr id="0" name=""/>
        <dsp:cNvSpPr/>
      </dsp:nvSpPr>
      <dsp:spPr>
        <a:xfrm>
          <a:off x="0" y="0"/>
          <a:ext cx="1571636" cy="356841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Forma conjunta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1571636" cy="3568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22D84B-BB14-430B-A3F8-585EA5806976}">
      <dsp:nvSpPr>
        <dsp:cNvPr id="0" name=""/>
        <dsp:cNvSpPr/>
      </dsp:nvSpPr>
      <dsp:spPr>
        <a:xfrm rot="16200000">
          <a:off x="622949" y="591670"/>
          <a:ext cx="2214223" cy="31685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Antecedentes</a:t>
          </a:r>
          <a:endParaRPr lang="es-ES" sz="1800" kern="1200" dirty="0"/>
        </a:p>
      </dsp:txBody>
      <dsp:txXfrm rot="16200000">
        <a:off x="622949" y="591670"/>
        <a:ext cx="2214223" cy="31685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CB3CD2-5F4F-4CE6-98C0-CD12D9A56BF0}">
      <dsp:nvSpPr>
        <dsp:cNvPr id="0" name=""/>
        <dsp:cNvSpPr/>
      </dsp:nvSpPr>
      <dsp:spPr>
        <a:xfrm>
          <a:off x="2" y="0"/>
          <a:ext cx="4143401" cy="50006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227E1-DA9A-42B1-892A-6C324E81C479}">
      <dsp:nvSpPr>
        <dsp:cNvPr id="0" name=""/>
        <dsp:cNvSpPr/>
      </dsp:nvSpPr>
      <dsp:spPr>
        <a:xfrm>
          <a:off x="142878" y="67361"/>
          <a:ext cx="3684804" cy="36126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Especialización inteligente</a:t>
          </a:r>
          <a:endParaRPr lang="es-ES" sz="1600" b="0" kern="1200" dirty="0"/>
        </a:p>
      </dsp:txBody>
      <dsp:txXfrm>
        <a:off x="142878" y="67361"/>
        <a:ext cx="3684804" cy="36126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D51C0A-9E4D-4639-98A6-008F547D88F2}">
      <dsp:nvSpPr>
        <dsp:cNvPr id="0" name=""/>
        <dsp:cNvSpPr/>
      </dsp:nvSpPr>
      <dsp:spPr>
        <a:xfrm rot="16200000">
          <a:off x="1106084" y="-1053700"/>
          <a:ext cx="1324004" cy="3536173"/>
        </a:xfrm>
        <a:prstGeom prst="round1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Aprovechan los puntos fuertes, ventajas competitivas y potencial de excelencia de cada país o región.</a:t>
          </a:r>
          <a:endParaRPr lang="es-ES" sz="1400" kern="1200" dirty="0"/>
        </a:p>
      </dsp:txBody>
      <dsp:txXfrm rot="16200000">
        <a:off x="1271585" y="-1219200"/>
        <a:ext cx="993003" cy="3536173"/>
      </dsp:txXfrm>
    </dsp:sp>
    <dsp:sp modelId="{E81CE2CB-BF96-434B-8782-A1FFE4D33ABE}">
      <dsp:nvSpPr>
        <dsp:cNvPr id="0" name=""/>
        <dsp:cNvSpPr/>
      </dsp:nvSpPr>
      <dsp:spPr>
        <a:xfrm>
          <a:off x="3536173" y="19059"/>
          <a:ext cx="3536173" cy="1247767"/>
        </a:xfrm>
        <a:prstGeom prst="round1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Respaldan la innovación tecnológica, así como la basada en la práctica, y aspiran a fomentar la inversión del sector privado.</a:t>
          </a:r>
          <a:endParaRPr lang="es-ES" sz="1400" kern="1200" dirty="0"/>
        </a:p>
      </dsp:txBody>
      <dsp:txXfrm>
        <a:off x="3536173" y="19059"/>
        <a:ext cx="3536173" cy="935825"/>
      </dsp:txXfrm>
    </dsp:sp>
    <dsp:sp modelId="{17238C09-2355-47B8-B852-D68CBB8E37C1}">
      <dsp:nvSpPr>
        <dsp:cNvPr id="0" name=""/>
        <dsp:cNvSpPr/>
      </dsp:nvSpPr>
      <dsp:spPr>
        <a:xfrm rot="10800000">
          <a:off x="0" y="1304944"/>
          <a:ext cx="3536173" cy="1324004"/>
        </a:xfrm>
        <a:prstGeom prst="round1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Involucran por completo a los participantes y fomentan la innovación y la experimentación.</a:t>
          </a:r>
          <a:endParaRPr lang="es-ES" sz="1400" kern="1200" dirty="0"/>
        </a:p>
      </dsp:txBody>
      <dsp:txXfrm rot="10800000">
        <a:off x="0" y="1635945"/>
        <a:ext cx="3536173" cy="993003"/>
      </dsp:txXfrm>
    </dsp:sp>
    <dsp:sp modelId="{8002697C-FB64-4764-BE3F-09645A39D218}">
      <dsp:nvSpPr>
        <dsp:cNvPr id="0" name=""/>
        <dsp:cNvSpPr/>
      </dsp:nvSpPr>
      <dsp:spPr>
        <a:xfrm rot="5400000">
          <a:off x="4604139" y="198860"/>
          <a:ext cx="1400240" cy="3536173"/>
        </a:xfrm>
        <a:prstGeom prst="round1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 basan en la evidencia e incluyen sistemas sólidos de supervisión y evaluación.</a:t>
          </a:r>
          <a:endParaRPr lang="es-ES" sz="1400" kern="1200" dirty="0"/>
        </a:p>
      </dsp:txBody>
      <dsp:txXfrm rot="5400000">
        <a:off x="4779169" y="373890"/>
        <a:ext cx="1050180" cy="3536173"/>
      </dsp:txXfrm>
    </dsp:sp>
    <dsp:sp modelId="{594C537A-33AE-4807-ACCC-6CD48173A6A6}">
      <dsp:nvSpPr>
        <dsp:cNvPr id="0" name=""/>
        <dsp:cNvSpPr/>
      </dsp:nvSpPr>
      <dsp:spPr>
        <a:xfrm>
          <a:off x="2000250" y="785819"/>
          <a:ext cx="3071845" cy="1076368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Apoyan las políticas y las inversiones en las prioridades, retos y necesidades clave del país o región para el desarrollo basado en el conocimiento.</a:t>
          </a:r>
          <a:endParaRPr lang="es-ES" sz="1400" kern="1200" dirty="0"/>
        </a:p>
      </dsp:txBody>
      <dsp:txXfrm>
        <a:off x="2000250" y="785819"/>
        <a:ext cx="3071845" cy="107636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5C8998-6626-47B0-AA9C-D058264A1148}">
      <dsp:nvSpPr>
        <dsp:cNvPr id="0" name=""/>
        <dsp:cNvSpPr/>
      </dsp:nvSpPr>
      <dsp:spPr>
        <a:xfrm>
          <a:off x="0" y="6990"/>
          <a:ext cx="7786742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800" b="1" kern="1200" dirty="0" smtClean="0"/>
            <a:t>Estrategias de Investigación e Innovación para la Especialización Inteligente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(Estrategias RIS3)</a:t>
          </a:r>
          <a:endParaRPr lang="es-ES" sz="1800" b="1" kern="1200" dirty="0"/>
        </a:p>
      </dsp:txBody>
      <dsp:txXfrm>
        <a:off x="0" y="6990"/>
        <a:ext cx="7786742" cy="8798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3D2C51-A75D-4A7E-BE9F-5126E259AD5A}">
      <dsp:nvSpPr>
        <dsp:cNvPr id="0" name=""/>
        <dsp:cNvSpPr/>
      </dsp:nvSpPr>
      <dsp:spPr>
        <a:xfrm>
          <a:off x="3138" y="2419"/>
          <a:ext cx="8494845" cy="656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Acuerdo de 18 de diciembre de 2012 del Consejo de Gobierno de la Junta de Andalucía </a:t>
          </a:r>
          <a:r>
            <a:rPr lang="es-ES" sz="1800" b="1" kern="1200" dirty="0" smtClean="0">
              <a:solidFill>
                <a:schemeClr val="bg1"/>
              </a:solidFill>
            </a:rPr>
            <a:t>aprueba la formulación</a:t>
          </a:r>
          <a:r>
            <a:rPr lang="es-ES" sz="1600" b="1" kern="1200" dirty="0" smtClean="0"/>
            <a:t> de una Estrategia de Innovación de Andalucía 2014-2020</a:t>
          </a:r>
          <a:endParaRPr lang="es-ES" sz="1600" b="1" kern="1200" dirty="0"/>
        </a:p>
      </dsp:txBody>
      <dsp:txXfrm>
        <a:off x="3138" y="2419"/>
        <a:ext cx="8494845" cy="656450"/>
      </dsp:txXfrm>
    </dsp:sp>
    <dsp:sp modelId="{5868237D-A5B6-4FD2-A97A-D74CDF6451AA}">
      <dsp:nvSpPr>
        <dsp:cNvPr id="0" name=""/>
        <dsp:cNvSpPr/>
      </dsp:nvSpPr>
      <dsp:spPr>
        <a:xfrm>
          <a:off x="11429" y="831117"/>
          <a:ext cx="4068264" cy="26282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accent1">
                  <a:lumMod val="75000"/>
                </a:schemeClr>
              </a:solidFill>
            </a:rPr>
            <a:t>Principios</a:t>
          </a:r>
          <a:endParaRPr lang="es-ES" sz="1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1429" y="831117"/>
        <a:ext cx="4068264" cy="262829"/>
      </dsp:txXfrm>
    </dsp:sp>
    <dsp:sp modelId="{A8ED6388-B728-44DC-A719-F93260613086}">
      <dsp:nvSpPr>
        <dsp:cNvPr id="0" name=""/>
        <dsp:cNvSpPr/>
      </dsp:nvSpPr>
      <dsp:spPr>
        <a:xfrm>
          <a:off x="0" y="1215923"/>
          <a:ext cx="4052395" cy="2628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• Orientar la política económica y movilizar las inversiones públicas y privadas hacia oportunidades de desarrollo basadas en la innovación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• Descubrir y aprovechar los puntos fuertes y oportunidades de especialización y potencial de excelencia de Andalucía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• Involucrar a los agentes del sistema de investigación e innovación y a la sociedad en general en el cambio estructural de la economía andaluza basado en la innovación</a:t>
          </a:r>
          <a:endParaRPr lang="es-ES" sz="1400" kern="1200" dirty="0"/>
        </a:p>
      </dsp:txBody>
      <dsp:txXfrm>
        <a:off x="0" y="1215923"/>
        <a:ext cx="4052395" cy="2628262"/>
      </dsp:txXfrm>
    </dsp:sp>
    <dsp:sp modelId="{F328B148-73CC-4760-9F16-62E5471DB2A5}">
      <dsp:nvSpPr>
        <dsp:cNvPr id="0" name=""/>
        <dsp:cNvSpPr/>
      </dsp:nvSpPr>
      <dsp:spPr>
        <a:xfrm>
          <a:off x="4421428" y="831117"/>
          <a:ext cx="4068264" cy="26282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accent1">
                  <a:lumMod val="75000"/>
                </a:schemeClr>
              </a:solidFill>
            </a:rPr>
            <a:t>Finalidades</a:t>
          </a:r>
          <a:endParaRPr lang="es-ES" sz="1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421428" y="831117"/>
        <a:ext cx="4068264" cy="262829"/>
      </dsp:txXfrm>
    </dsp:sp>
    <dsp:sp modelId="{CFD81ED9-D29A-4C07-8A2F-1B9659DC6C3D}">
      <dsp:nvSpPr>
        <dsp:cNvPr id="0" name=""/>
        <dsp:cNvSpPr/>
      </dsp:nvSpPr>
      <dsp:spPr>
        <a:xfrm>
          <a:off x="4405128" y="1155376"/>
          <a:ext cx="4052395" cy="2731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s-ES" sz="1400" kern="1200" dirty="0" smtClean="0"/>
            <a:t>• Dar respuesta  a la condicionalidad “ex ante” para acceder a los fondos que apoyan el Objetivo Temático de I+D en el período 2014-2020.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• Dar cumplimiento a lo establecido en el Acuerdo de Legislatura en cuanto a la necesidad de avanzar en un nuevo modelo productivo basado en la innovación.</a:t>
          </a:r>
          <a:endParaRPr lang="es-ES" sz="1400" kern="1200" dirty="0"/>
        </a:p>
      </dsp:txBody>
      <dsp:txXfrm>
        <a:off x="4405128" y="1155376"/>
        <a:ext cx="4052395" cy="273191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A9A01-919D-42C3-9B0B-082117D3F319}">
      <dsp:nvSpPr>
        <dsp:cNvPr id="0" name=""/>
        <dsp:cNvSpPr/>
      </dsp:nvSpPr>
      <dsp:spPr>
        <a:xfrm>
          <a:off x="1394789" y="-3614"/>
          <a:ext cx="3907164" cy="3907164"/>
        </a:xfrm>
        <a:prstGeom prst="circularArrow">
          <a:avLst>
            <a:gd name="adj1" fmla="val 5274"/>
            <a:gd name="adj2" fmla="val 312630"/>
            <a:gd name="adj3" fmla="val 14250592"/>
            <a:gd name="adj4" fmla="val 17113887"/>
            <a:gd name="adj5" fmla="val 547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6B71B-6212-418D-8BB2-99FE0D79E891}">
      <dsp:nvSpPr>
        <dsp:cNvPr id="0" name=""/>
        <dsp:cNvSpPr/>
      </dsp:nvSpPr>
      <dsp:spPr>
        <a:xfrm>
          <a:off x="2615098" y="1458"/>
          <a:ext cx="1466547" cy="733273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GOBERNANZA</a:t>
          </a:r>
        </a:p>
      </dsp:txBody>
      <dsp:txXfrm>
        <a:off x="2615098" y="1458"/>
        <a:ext cx="1466547" cy="733273"/>
      </dsp:txXfrm>
    </dsp:sp>
    <dsp:sp modelId="{56DE6793-575F-45AD-BD26-71DDF3D439E6}">
      <dsp:nvSpPr>
        <dsp:cNvPr id="0" name=""/>
        <dsp:cNvSpPr/>
      </dsp:nvSpPr>
      <dsp:spPr>
        <a:xfrm>
          <a:off x="3987797" y="793986"/>
          <a:ext cx="1466547" cy="733273"/>
        </a:xfrm>
        <a:prstGeom prst="roundRect">
          <a:avLst/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ANALISIS DEL SISTEMA DE INNOVACIÓN </a:t>
          </a:r>
        </a:p>
      </dsp:txBody>
      <dsp:txXfrm>
        <a:off x="3987797" y="793986"/>
        <a:ext cx="1466547" cy="733273"/>
      </dsp:txXfrm>
    </dsp:sp>
    <dsp:sp modelId="{61EA7FFE-685D-4512-8AEF-18A7680A287A}">
      <dsp:nvSpPr>
        <dsp:cNvPr id="0" name=""/>
        <dsp:cNvSpPr/>
      </dsp:nvSpPr>
      <dsp:spPr>
        <a:xfrm>
          <a:off x="3987797" y="2379043"/>
          <a:ext cx="1466547" cy="733273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DESCUBRIMIENTO EMPRESARIAL</a:t>
          </a:r>
        </a:p>
      </dsp:txBody>
      <dsp:txXfrm>
        <a:off x="3987797" y="2379043"/>
        <a:ext cx="1466547" cy="733273"/>
      </dsp:txXfrm>
    </dsp:sp>
    <dsp:sp modelId="{3BD38369-67D4-4345-9986-AC8E21537F43}">
      <dsp:nvSpPr>
        <dsp:cNvPr id="0" name=""/>
        <dsp:cNvSpPr/>
      </dsp:nvSpPr>
      <dsp:spPr>
        <a:xfrm>
          <a:off x="2615098" y="3171571"/>
          <a:ext cx="1466547" cy="73327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VISIÓN</a:t>
          </a:r>
        </a:p>
      </dsp:txBody>
      <dsp:txXfrm>
        <a:off x="2615098" y="3171571"/>
        <a:ext cx="1466547" cy="733273"/>
      </dsp:txXfrm>
    </dsp:sp>
    <dsp:sp modelId="{AF4A1712-9664-467A-BA3C-0E4DAAC3CCD9}">
      <dsp:nvSpPr>
        <dsp:cNvPr id="0" name=""/>
        <dsp:cNvSpPr/>
      </dsp:nvSpPr>
      <dsp:spPr>
        <a:xfrm>
          <a:off x="1242398" y="2379043"/>
          <a:ext cx="1466547" cy="733273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PRIORIZACIÓN</a:t>
          </a:r>
        </a:p>
      </dsp:txBody>
      <dsp:txXfrm>
        <a:off x="1242398" y="2379043"/>
        <a:ext cx="1466547" cy="733273"/>
      </dsp:txXfrm>
    </dsp:sp>
    <dsp:sp modelId="{3A66813D-C538-4F16-8C38-036743EB03FF}">
      <dsp:nvSpPr>
        <dsp:cNvPr id="0" name=""/>
        <dsp:cNvSpPr/>
      </dsp:nvSpPr>
      <dsp:spPr>
        <a:xfrm>
          <a:off x="1242398" y="793986"/>
          <a:ext cx="1466547" cy="733273"/>
        </a:xfrm>
        <a:prstGeom prst="roundRect">
          <a:avLst/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DISEÑO DE </a:t>
          </a:r>
          <a:r>
            <a:rPr lang="es-ES" sz="1100" b="1" kern="1200" dirty="0" smtClean="0"/>
            <a:t>POLÍTICAS</a:t>
          </a:r>
          <a:r>
            <a:rPr lang="es-ES" sz="1200" b="1" kern="1200" dirty="0" smtClean="0"/>
            <a:t> Y SISTEMA DE EVALUACIÓN </a:t>
          </a:r>
          <a:endParaRPr lang="es-ES" sz="1200" b="1" kern="1200" dirty="0"/>
        </a:p>
      </dsp:txBody>
      <dsp:txXfrm>
        <a:off x="1242398" y="793986"/>
        <a:ext cx="1466547" cy="733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0FD40-B794-47BD-840A-494F0C294A5F}" type="datetimeFigureOut">
              <a:rPr lang="es-ES" smtClean="0"/>
              <a:pPr/>
              <a:t>22/12/2020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CAE87-8375-486E-ACC4-DDC4C736E4E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F9A9BF-9CBF-4EF6-B551-38F12507F0C2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50417A-E229-4E5D-8BEA-4EFC39706B9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A4 HORIZONT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0563-CDFD-449D-B806-FFFAA41CEA69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BE16-BF1C-4A4C-9773-8576E8E06E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415B-F6DF-4E78-8A68-7C42E11AB428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A056-E6E9-44AF-9D54-60B77092FA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B568-A999-414F-B3E5-0DB2209B4D68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EBAC2-988A-4523-A8B6-773413AF7B3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AA8E-8284-4F37-B061-486CFB094533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D402-7CDB-4EDB-BA7C-43FCB7616E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5725-B80C-4C19-8795-5F6CF9AF3477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8B7A-219E-441E-A305-C646EE2E8E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8B66-92E1-4E40-9365-49A847CD0F1F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1AA7-753A-4ACE-8537-31FD24DE79A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AD07-3A90-4C41-A1B7-4E2AF625B5D0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FB597-2D25-45F8-84D7-450150982C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944B-7316-47FA-ACB6-F0EA15D2D2BF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9E02-5420-44E2-BAC1-8A1F406423C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6ADD2-9A75-4AE6-99B4-6312C60ECA97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7EF9-F0A9-4B51-B7F0-BB57E87045E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65B5A-1AC0-4E49-853A-EA95F747326C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6EC1-5F75-4636-A23B-D6687B5E13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88F24-00DB-4C79-9537-96E5834FD562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D5CB-8CF0-4E49-B7E2-CCBC1069CC2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2D24A3-D0A1-42F0-B897-68D46803729E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9314B5-E96C-4310-BA3A-53B177C7FD0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image" Target="../media/image9.jpeg"/><Relationship Id="rId18" Type="http://schemas.microsoft.com/office/2007/relationships/diagramDrawing" Target="../diagrams/drawing21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1.png"/><Relationship Id="rId17" Type="http://schemas.openxmlformats.org/officeDocument/2006/relationships/diagramColors" Target="../diagrams/colors21.xml"/><Relationship Id="rId2" Type="http://schemas.openxmlformats.org/officeDocument/2006/relationships/diagramData" Target="../diagrams/data19.xml"/><Relationship Id="rId16" Type="http://schemas.openxmlformats.org/officeDocument/2006/relationships/diagramQuickStyle" Target="../diagrams/quickStyle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5" Type="http://schemas.openxmlformats.org/officeDocument/2006/relationships/diagramLayout" Target="../diagrams/layout21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diagramData" Target="../diagrams/data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diagramData" Target="../diagrams/data25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9.jpeg"/><Relationship Id="rId17" Type="http://schemas.microsoft.com/office/2007/relationships/diagramDrawing" Target="../diagrams/drawing25.xml"/><Relationship Id="rId2" Type="http://schemas.openxmlformats.org/officeDocument/2006/relationships/diagramData" Target="../diagrams/data23.xml"/><Relationship Id="rId16" Type="http://schemas.openxmlformats.org/officeDocument/2006/relationships/diagramColors" Target="../diagrams/colors2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5" Type="http://schemas.openxmlformats.org/officeDocument/2006/relationships/diagramQuickStyle" Target="../diagrams/quickStyle25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Relationship Id="rId14" Type="http://schemas.openxmlformats.org/officeDocument/2006/relationships/diagramLayout" Target="../diagrams/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image" Target="../media/image9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13" Type="http://schemas.openxmlformats.org/officeDocument/2006/relationships/diagramLayout" Target="../diagrams/layout33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12" Type="http://schemas.openxmlformats.org/officeDocument/2006/relationships/diagramData" Target="../diagrams/data33.xml"/><Relationship Id="rId17" Type="http://schemas.openxmlformats.org/officeDocument/2006/relationships/image" Target="../media/image9.jpeg"/><Relationship Id="rId2" Type="http://schemas.openxmlformats.org/officeDocument/2006/relationships/diagramData" Target="../diagrams/data31.xml"/><Relationship Id="rId16" Type="http://schemas.microsoft.com/office/2007/relationships/diagramDrawing" Target="../diagrams/drawing3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5" Type="http://schemas.openxmlformats.org/officeDocument/2006/relationships/diagramColors" Target="../diagrams/colors33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Relationship Id="rId14" Type="http://schemas.openxmlformats.org/officeDocument/2006/relationships/diagramQuickStyle" Target="../diagrams/quickStyle3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13" Type="http://schemas.openxmlformats.org/officeDocument/2006/relationships/diagramLayout" Target="../diagrams/layout36.xml"/><Relationship Id="rId18" Type="http://schemas.openxmlformats.org/officeDocument/2006/relationships/diagramLayout" Target="../diagrams/layout37.xml"/><Relationship Id="rId26" Type="http://schemas.microsoft.com/office/2007/relationships/diagramDrawing" Target="../diagrams/drawing38.xml"/><Relationship Id="rId3" Type="http://schemas.openxmlformats.org/officeDocument/2006/relationships/diagramLayout" Target="../diagrams/layout34.xml"/><Relationship Id="rId21" Type="http://schemas.microsoft.com/office/2007/relationships/diagramDrawing" Target="../diagrams/drawing37.xml"/><Relationship Id="rId7" Type="http://schemas.openxmlformats.org/officeDocument/2006/relationships/diagramData" Target="../diagrams/data35.xml"/><Relationship Id="rId12" Type="http://schemas.openxmlformats.org/officeDocument/2006/relationships/diagramData" Target="../diagrams/data36.xml"/><Relationship Id="rId17" Type="http://schemas.openxmlformats.org/officeDocument/2006/relationships/diagramData" Target="../diagrams/data37.xml"/><Relationship Id="rId25" Type="http://schemas.openxmlformats.org/officeDocument/2006/relationships/diagramColors" Target="../diagrams/colors38.xml"/><Relationship Id="rId2" Type="http://schemas.openxmlformats.org/officeDocument/2006/relationships/diagramData" Target="../diagrams/data34.xml"/><Relationship Id="rId16" Type="http://schemas.microsoft.com/office/2007/relationships/diagramDrawing" Target="../diagrams/drawing36.xml"/><Relationship Id="rId20" Type="http://schemas.openxmlformats.org/officeDocument/2006/relationships/diagramColors" Target="../diagrams/colors3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24" Type="http://schemas.openxmlformats.org/officeDocument/2006/relationships/diagramQuickStyle" Target="../diagrams/quickStyle38.xml"/><Relationship Id="rId5" Type="http://schemas.openxmlformats.org/officeDocument/2006/relationships/diagramColors" Target="../diagrams/colors34.xml"/><Relationship Id="rId15" Type="http://schemas.openxmlformats.org/officeDocument/2006/relationships/diagramColors" Target="../diagrams/colors36.xml"/><Relationship Id="rId23" Type="http://schemas.openxmlformats.org/officeDocument/2006/relationships/diagramLayout" Target="../diagrams/layout38.xml"/><Relationship Id="rId10" Type="http://schemas.openxmlformats.org/officeDocument/2006/relationships/diagramColors" Target="../diagrams/colors35.xml"/><Relationship Id="rId19" Type="http://schemas.openxmlformats.org/officeDocument/2006/relationships/diagramQuickStyle" Target="../diagrams/quickStyle37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Relationship Id="rId14" Type="http://schemas.openxmlformats.org/officeDocument/2006/relationships/diagramQuickStyle" Target="../diagrams/quickStyle36.xml"/><Relationship Id="rId22" Type="http://schemas.openxmlformats.org/officeDocument/2006/relationships/diagramData" Target="../diagrams/data38.xml"/><Relationship Id="rId27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7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18" Type="http://schemas.openxmlformats.org/officeDocument/2006/relationships/diagramData" Target="../diagrams/data14.xml"/><Relationship Id="rId3" Type="http://schemas.openxmlformats.org/officeDocument/2006/relationships/diagramData" Target="../diagrams/data11.xml"/><Relationship Id="rId21" Type="http://schemas.openxmlformats.org/officeDocument/2006/relationships/diagramColors" Target="../diagrams/colors14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image" Target="../media/image9.jpeg"/><Relationship Id="rId16" Type="http://schemas.openxmlformats.org/officeDocument/2006/relationships/diagramColors" Target="../diagrams/colors13.xml"/><Relationship Id="rId20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19" Type="http://schemas.openxmlformats.org/officeDocument/2006/relationships/diagramLayout" Target="../diagrams/layout14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Relationship Id="rId22" Type="http://schemas.microsoft.com/office/2007/relationships/diagramDrawing" Target="../diagrams/drawing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diagramData" Target="../diagrams/data17.xml"/><Relationship Id="rId3" Type="http://schemas.openxmlformats.org/officeDocument/2006/relationships/diagramLayout" Target="../diagrams/layout15.xml"/><Relationship Id="rId7" Type="http://schemas.openxmlformats.org/officeDocument/2006/relationships/image" Target="../media/image9.jpeg"/><Relationship Id="rId12" Type="http://schemas.microsoft.com/office/2007/relationships/diagramDrawing" Target="../diagrams/drawing16.xml"/><Relationship Id="rId17" Type="http://schemas.microsoft.com/office/2007/relationships/diagramDrawing" Target="../diagrams/drawing17.xml"/><Relationship Id="rId2" Type="http://schemas.openxmlformats.org/officeDocument/2006/relationships/diagramData" Target="../diagrams/data15.xml"/><Relationship Id="rId16" Type="http://schemas.openxmlformats.org/officeDocument/2006/relationships/diagramColors" Target="../diagrams/colors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11" Type="http://schemas.openxmlformats.org/officeDocument/2006/relationships/diagramColors" Target="../diagrams/colors16.xml"/><Relationship Id="rId5" Type="http://schemas.openxmlformats.org/officeDocument/2006/relationships/diagramColors" Target="../diagrams/colors15.xml"/><Relationship Id="rId1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6.xml"/><Relationship Id="rId4" Type="http://schemas.openxmlformats.org/officeDocument/2006/relationships/diagramQuickStyle" Target="../diagrams/quickStyle15.xml"/><Relationship Id="rId9" Type="http://schemas.openxmlformats.org/officeDocument/2006/relationships/diagramLayout" Target="../diagrams/layout16.xml"/><Relationship Id="rId14" Type="http://schemas.openxmlformats.org/officeDocument/2006/relationships/diagramLayout" Target="../diagrams/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0.emf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12 Grupo"/>
          <p:cNvGrpSpPr/>
          <p:nvPr/>
        </p:nvGrpSpPr>
        <p:grpSpPr>
          <a:xfrm>
            <a:off x="357158" y="6000768"/>
            <a:ext cx="1522538" cy="578735"/>
            <a:chOff x="7369942" y="401993"/>
            <a:chExt cx="1522538" cy="578735"/>
          </a:xfrm>
        </p:grpSpPr>
        <p:pic>
          <p:nvPicPr>
            <p:cNvPr id="9" name="8 Imagen" descr="LOGO JUNTA fondo blanc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9942" y="404664"/>
              <a:ext cx="802458" cy="570993"/>
            </a:xfrm>
            <a:prstGeom prst="rect">
              <a:avLst/>
            </a:prstGeom>
          </p:spPr>
        </p:pic>
        <p:pic>
          <p:nvPicPr>
            <p:cNvPr id="10" name="9 Imagen" descr="Logo UE-FEDER letras abaj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866" y="401993"/>
              <a:ext cx="677614" cy="578735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285992"/>
            <a:ext cx="7683472" cy="306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13 Imagen" descr="logo RIS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2" y="285724"/>
            <a:ext cx="1188721" cy="914400"/>
          </a:xfrm>
          <a:prstGeom prst="rect">
            <a:avLst/>
          </a:prstGeom>
        </p:spPr>
      </p:pic>
      <p:pic>
        <p:nvPicPr>
          <p:cNvPr id="7" name="6 Imagen" descr="Andalucia se muev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4357694"/>
            <a:ext cx="1157347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7072330" y="285728"/>
          <a:ext cx="181559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71868" y="285728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>
                    <a:lumMod val="65000"/>
                  </a:schemeClr>
                </a:solidFill>
              </a:rPr>
              <a:t>Fases del proceso de elaboración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3214678" y="1000108"/>
            <a:ext cx="3714776" cy="642942"/>
            <a:chOff x="0" y="21744"/>
            <a:chExt cx="3714776" cy="779534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21744"/>
              <a:ext cx="3714776" cy="7795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42950" y="108359"/>
              <a:ext cx="3628876" cy="606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S" b="1" dirty="0" smtClean="0"/>
                <a:t>Visión de Andalucía 2020 </a:t>
              </a:r>
              <a:endParaRPr lang="es-ES" b="1" kern="1200" dirty="0"/>
            </a:p>
          </p:txBody>
        </p:sp>
      </p:grpSp>
      <p:graphicFrame>
        <p:nvGraphicFramePr>
          <p:cNvPr id="14" name="13 Diagrama"/>
          <p:cNvGraphicFramePr/>
          <p:nvPr/>
        </p:nvGraphicFramePr>
        <p:xfrm>
          <a:off x="571472" y="2714620"/>
          <a:ext cx="7786742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71802" y="3643314"/>
            <a:ext cx="3111248" cy="180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15 Imagen" descr="logo RIS 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2" y="6118362"/>
            <a:ext cx="571502" cy="439616"/>
          </a:xfrm>
          <a:prstGeom prst="rect">
            <a:avLst/>
          </a:prstGeom>
        </p:spPr>
      </p:pic>
      <p:graphicFrame>
        <p:nvGraphicFramePr>
          <p:cNvPr id="17" name="16 Diagrama"/>
          <p:cNvGraphicFramePr/>
          <p:nvPr/>
        </p:nvGraphicFramePr>
        <p:xfrm>
          <a:off x="1357290" y="1785926"/>
          <a:ext cx="6500858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868" y="285728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>
                    <a:lumMod val="65000"/>
                  </a:schemeClr>
                </a:solidFill>
              </a:rPr>
              <a:t>Fases del proceso de elaboración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7072330" y="285728"/>
          <a:ext cx="181559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3000364" y="1071546"/>
            <a:ext cx="3714776" cy="642942"/>
            <a:chOff x="0" y="21744"/>
            <a:chExt cx="3714776" cy="779534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21744"/>
              <a:ext cx="3714776" cy="7795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42950" y="108359"/>
              <a:ext cx="3628876" cy="606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S" b="1" dirty="0" smtClean="0"/>
                <a:t>Retos y objetivos finales</a:t>
              </a:r>
              <a:endParaRPr lang="es-ES" b="1" kern="1200" dirty="0"/>
            </a:p>
          </p:txBody>
        </p:sp>
      </p:grpSp>
      <p:pic>
        <p:nvPicPr>
          <p:cNvPr id="7" name="6 Imagen" descr="logo RIS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2" y="6118362"/>
            <a:ext cx="571502" cy="439616"/>
          </a:xfrm>
          <a:prstGeom prst="rect">
            <a:avLst/>
          </a:prstGeom>
        </p:spPr>
      </p:pic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214282" y="2071678"/>
            <a:ext cx="669925" cy="3786214"/>
          </a:xfrm>
          <a:prstGeom prst="rightArrowCallout">
            <a:avLst>
              <a:gd name="adj1" fmla="val 78693"/>
              <a:gd name="adj2" fmla="val 65832"/>
              <a:gd name="adj3" fmla="val 18769"/>
              <a:gd name="adj4" fmla="val 66634"/>
            </a:avLst>
          </a:prstGeom>
          <a:solidFill>
            <a:srgbClr val="94B6D2"/>
          </a:solidFill>
          <a:ln w="38100">
            <a:noFill/>
            <a:miter lim="800000"/>
            <a:headEnd/>
            <a:tailEnd/>
          </a:ln>
          <a:effectLst>
            <a:prstShdw prst="shdw17" dist="17961" dir="2700000">
              <a:srgbClr val="94B6D2">
                <a:gamma/>
                <a:shade val="60000"/>
                <a:invGamma/>
              </a:srgbClr>
            </a:prst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RETOS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 flipH="1">
            <a:off x="8215338" y="2143116"/>
            <a:ext cx="642942" cy="3857652"/>
          </a:xfrm>
          <a:prstGeom prst="rightArrowCallout">
            <a:avLst>
              <a:gd name="adj1" fmla="val 113982"/>
              <a:gd name="adj2" fmla="val 95355"/>
              <a:gd name="adj3" fmla="val 18769"/>
              <a:gd name="adj4" fmla="val 66634"/>
            </a:avLst>
          </a:prstGeom>
          <a:solidFill>
            <a:srgbClr val="7BA79D"/>
          </a:solidFill>
          <a:ln w="38100">
            <a:noFill/>
            <a:miter lim="800000"/>
            <a:headEnd/>
            <a:tailEnd/>
          </a:ln>
          <a:effectLst>
            <a:prstShdw prst="shdw17" dist="17961" dir="2700000">
              <a:srgbClr val="7BA79D">
                <a:gamma/>
                <a:shade val="60000"/>
                <a:invGamma/>
              </a:srgbClr>
            </a:prstShdw>
          </a:effectLst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OBJETIVOS FINALES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2071678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071678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48" y="5715016"/>
            <a:ext cx="3952875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Llaves"/>
          <p:cNvSpPr/>
          <p:nvPr/>
        </p:nvSpPr>
        <p:spPr>
          <a:xfrm rot="16200000">
            <a:off x="4107653" y="2893215"/>
            <a:ext cx="571504" cy="6357982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1500166" y="5929330"/>
            <a:ext cx="591123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Visión de Andalucía 2020  + Oportunidades de especialización</a:t>
            </a:r>
            <a:endParaRPr lang="es-ES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7072330" y="285728"/>
          <a:ext cx="181559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571868" y="285728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>
                    <a:lumMod val="65000"/>
                  </a:schemeClr>
                </a:solidFill>
              </a:rPr>
              <a:t>Fases del proceso de elaboración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3000364" y="1071546"/>
            <a:ext cx="3714776" cy="690248"/>
            <a:chOff x="0" y="21744"/>
            <a:chExt cx="3714776" cy="836890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21744"/>
              <a:ext cx="3714776" cy="7795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42950" y="64694"/>
              <a:ext cx="3628876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S" b="1" dirty="0" smtClean="0"/>
                <a:t>Prioridades de especialización</a:t>
              </a:r>
              <a:endParaRPr lang="es-ES" b="1" kern="1200" dirty="0"/>
            </a:p>
          </p:txBody>
        </p:sp>
      </p:grpSp>
      <p:graphicFrame>
        <p:nvGraphicFramePr>
          <p:cNvPr id="10" name="9 Diagrama"/>
          <p:cNvGraphicFramePr/>
          <p:nvPr/>
        </p:nvGraphicFramePr>
        <p:xfrm>
          <a:off x="1428728" y="1928802"/>
          <a:ext cx="6500858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10 Imagen" descr="logo RIS 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2" y="6118362"/>
            <a:ext cx="571502" cy="439616"/>
          </a:xfrm>
          <a:prstGeom prst="rect">
            <a:avLst/>
          </a:prstGeom>
        </p:spPr>
      </p:pic>
      <p:graphicFrame>
        <p:nvGraphicFramePr>
          <p:cNvPr id="16" name="15 Diagrama"/>
          <p:cNvGraphicFramePr/>
          <p:nvPr/>
        </p:nvGraphicFramePr>
        <p:xfrm>
          <a:off x="500034" y="3071810"/>
          <a:ext cx="4429156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7215206" y="4071942"/>
            <a:ext cx="1214462" cy="83099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Estrategia de Innovación de Andalucía 2014-2020</a:t>
            </a:r>
          </a:p>
        </p:txBody>
      </p:sp>
      <p:sp>
        <p:nvSpPr>
          <p:cNvPr id="18" name="17 Cerrar llave"/>
          <p:cNvSpPr/>
          <p:nvPr/>
        </p:nvSpPr>
        <p:spPr>
          <a:xfrm>
            <a:off x="5072066" y="3214686"/>
            <a:ext cx="142876" cy="32147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Elipse"/>
          <p:cNvSpPr/>
          <p:nvPr/>
        </p:nvSpPr>
        <p:spPr>
          <a:xfrm>
            <a:off x="5286380" y="3643314"/>
            <a:ext cx="1285884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</a:rPr>
              <a:t>Afrontar los retos</a:t>
            </a:r>
            <a:endParaRPr lang="es-E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5286380" y="4714884"/>
            <a:ext cx="1285884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</a:rPr>
              <a:t>Lograr los objetivos finales</a:t>
            </a:r>
          </a:p>
        </p:txBody>
      </p:sp>
      <p:sp>
        <p:nvSpPr>
          <p:cNvPr id="22" name="21 Flecha derecha"/>
          <p:cNvSpPr/>
          <p:nvPr/>
        </p:nvSpPr>
        <p:spPr>
          <a:xfrm rot="19036333" flipV="1">
            <a:off x="6521313" y="4728175"/>
            <a:ext cx="571368" cy="283887"/>
          </a:xfrm>
          <a:prstGeom prst="rightArrow">
            <a:avLst>
              <a:gd name="adj1" fmla="val 50000"/>
              <a:gd name="adj2" fmla="val 5451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22 Flecha derecha"/>
          <p:cNvSpPr/>
          <p:nvPr/>
        </p:nvSpPr>
        <p:spPr>
          <a:xfrm rot="1216356" flipV="1">
            <a:off x="6532311" y="4162134"/>
            <a:ext cx="571368" cy="283887"/>
          </a:xfrm>
          <a:prstGeom prst="rightArrow">
            <a:avLst>
              <a:gd name="adj1" fmla="val 50000"/>
              <a:gd name="adj2" fmla="val 5451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7000892" y="285728"/>
          <a:ext cx="188702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71868" y="285728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>
                    <a:lumMod val="65000"/>
                  </a:schemeClr>
                </a:solidFill>
              </a:rPr>
              <a:t>Fases del proceso de elaboración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3143240" y="857232"/>
            <a:ext cx="3714776" cy="725672"/>
            <a:chOff x="0" y="21744"/>
            <a:chExt cx="3714776" cy="879840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21744"/>
              <a:ext cx="3714776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42950" y="64694"/>
              <a:ext cx="3628876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000" b="1" dirty="0" smtClean="0"/>
                <a:t>Políticas para el desarrollo de la estrategia</a:t>
              </a:r>
              <a:endParaRPr lang="es-ES" sz="2000" b="1" kern="1200" dirty="0"/>
            </a:p>
          </p:txBody>
        </p:sp>
      </p:grpSp>
      <p:sp>
        <p:nvSpPr>
          <p:cNvPr id="8" name="7 Rectángulo"/>
          <p:cNvSpPr/>
          <p:nvPr/>
        </p:nvSpPr>
        <p:spPr>
          <a:xfrm>
            <a:off x="357158" y="2143116"/>
            <a:ext cx="550580" cy="41434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vert270" wrap="square" lIns="53340" tIns="53340" rIns="53340" bIns="5334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Estructura de Ejes y Medidas</a:t>
            </a:r>
            <a:endParaRPr lang="es-ES" sz="1400" kern="12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3143240" y="2143116"/>
            <a:ext cx="1928826" cy="594120"/>
            <a:chOff x="0" y="21744"/>
            <a:chExt cx="3714776" cy="1045323"/>
          </a:xfrm>
        </p:grpSpPr>
        <p:sp>
          <p:nvSpPr>
            <p:cNvPr id="12" name="11 Rectángulo redondeado"/>
            <p:cNvSpPr/>
            <p:nvPr/>
          </p:nvSpPr>
          <p:spPr>
            <a:xfrm>
              <a:off x="0" y="21744"/>
              <a:ext cx="3714776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0" y="273127"/>
              <a:ext cx="3628876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1300" b="1" kern="1200" dirty="0" smtClean="0"/>
                <a:t>E2. </a:t>
              </a:r>
              <a:r>
                <a:rPr lang="es-ES" sz="1300" b="1" dirty="0" smtClean="0"/>
                <a:t>Tecnología Facilitadoras </a:t>
              </a:r>
            </a:p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es-ES" sz="1200" kern="1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1071538" y="4429132"/>
            <a:ext cx="2071702" cy="500066"/>
            <a:chOff x="0" y="21744"/>
            <a:chExt cx="3714776" cy="879840"/>
          </a:xfrm>
        </p:grpSpPr>
        <p:sp>
          <p:nvSpPr>
            <p:cNvPr id="15" name="14 Rectángulo redondeado"/>
            <p:cNvSpPr/>
            <p:nvPr/>
          </p:nvSpPr>
          <p:spPr>
            <a:xfrm>
              <a:off x="0" y="21744"/>
              <a:ext cx="3714776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42950" y="64694"/>
              <a:ext cx="3628876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268288" indent="-268288" algn="ctr"/>
              <a:r>
                <a:rPr lang="es-ES" sz="1200" b="1" kern="1200" dirty="0" smtClean="0"/>
                <a:t>E5. </a:t>
              </a:r>
              <a:r>
                <a:rPr lang="es-ES" sz="1200" b="1" dirty="0" smtClean="0"/>
                <a:t>Educación, Talento y Entornos Creativos </a:t>
              </a:r>
              <a:r>
                <a:rPr lang="es-ES" sz="1200" dirty="0" smtClean="0"/>
                <a:t>	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3214678" y="3889014"/>
            <a:ext cx="1785950" cy="611556"/>
            <a:chOff x="0" y="64694"/>
            <a:chExt cx="3714776" cy="83689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119504"/>
              <a:ext cx="3714776" cy="7820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S" sz="1300" b="1" dirty="0" smtClean="0"/>
                <a:t>E6. Innovación Social 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42950" y="64694"/>
              <a:ext cx="3628876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es-ES" sz="2000" b="1" kern="1200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5072066" y="3929066"/>
            <a:ext cx="1857388" cy="571504"/>
            <a:chOff x="0" y="21744"/>
            <a:chExt cx="3714776" cy="879840"/>
          </a:xfrm>
        </p:grpSpPr>
        <p:sp>
          <p:nvSpPr>
            <p:cNvPr id="21" name="20 Rectángulo redondeado"/>
            <p:cNvSpPr/>
            <p:nvPr/>
          </p:nvSpPr>
          <p:spPr>
            <a:xfrm>
              <a:off x="0" y="21744"/>
              <a:ext cx="3714776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S" sz="1300" b="1" dirty="0" smtClean="0"/>
                <a:t>E7. Trabajar en red</a:t>
              </a:r>
              <a:endParaRPr lang="es-ES" sz="1300" b="1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42950" y="64693"/>
              <a:ext cx="3628876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es-ES" sz="2000" b="1" kern="1200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7000892" y="4357694"/>
            <a:ext cx="1928826" cy="500066"/>
            <a:chOff x="0" y="21744"/>
            <a:chExt cx="3714776" cy="879840"/>
          </a:xfrm>
        </p:grpSpPr>
        <p:sp>
          <p:nvSpPr>
            <p:cNvPr id="24" name="23 Rectángulo redondeado"/>
            <p:cNvSpPr/>
            <p:nvPr/>
          </p:nvSpPr>
          <p:spPr>
            <a:xfrm>
              <a:off x="0" y="21744"/>
              <a:ext cx="3714776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S" sz="1200" b="1" dirty="0" smtClean="0"/>
                <a:t>E8. Infraestructuras</a:t>
              </a:r>
              <a:endParaRPr lang="es-ES" sz="1200" b="1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42950" y="64694"/>
              <a:ext cx="3628876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es-ES" sz="2000" b="1" kern="1200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1071538" y="2143116"/>
            <a:ext cx="2071702" cy="500066"/>
            <a:chOff x="-275169" y="21744"/>
            <a:chExt cx="3989945" cy="879840"/>
          </a:xfrm>
        </p:grpSpPr>
        <p:sp>
          <p:nvSpPr>
            <p:cNvPr id="27" name="26 Rectángulo redondeado"/>
            <p:cNvSpPr/>
            <p:nvPr/>
          </p:nvSpPr>
          <p:spPr>
            <a:xfrm>
              <a:off x="-275169" y="21744"/>
              <a:ext cx="3989945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S" sz="1300" b="1" dirty="0" smtClean="0"/>
                <a:t>E1. Industria eficiente y competitiva</a:t>
              </a:r>
              <a:endParaRPr lang="es-ES" sz="1300" b="1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42950" y="64694"/>
              <a:ext cx="3628876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es-ES" sz="2000" b="1" kern="1200" dirty="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5072066" y="2143116"/>
            <a:ext cx="2000264" cy="500066"/>
            <a:chOff x="0" y="21744"/>
            <a:chExt cx="3714776" cy="879840"/>
          </a:xfrm>
        </p:grpSpPr>
        <p:sp>
          <p:nvSpPr>
            <p:cNvPr id="30" name="29 Rectángulo redondeado"/>
            <p:cNvSpPr/>
            <p:nvPr/>
          </p:nvSpPr>
          <p:spPr>
            <a:xfrm>
              <a:off x="0" y="21744"/>
              <a:ext cx="3714776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S" sz="1200" b="1" dirty="0" smtClean="0"/>
                <a:t>E3. Pymes Innovadoras y Generadoras de Empleo </a:t>
              </a:r>
              <a:r>
                <a:rPr lang="es-ES" sz="800" b="1" dirty="0" smtClean="0"/>
                <a:t>	</a:t>
              </a:r>
            </a:p>
            <a:p>
              <a:endParaRPr lang="es-ES" dirty="0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42950" y="64694"/>
              <a:ext cx="3628876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es-ES" sz="2000" b="1" kern="1200" dirty="0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7072330" y="2143116"/>
            <a:ext cx="1857388" cy="594120"/>
            <a:chOff x="0" y="21744"/>
            <a:chExt cx="3714776" cy="1045323"/>
          </a:xfrm>
        </p:grpSpPr>
        <p:sp>
          <p:nvSpPr>
            <p:cNvPr id="33" name="32 Rectángulo redondeado"/>
            <p:cNvSpPr/>
            <p:nvPr/>
          </p:nvSpPr>
          <p:spPr>
            <a:xfrm>
              <a:off x="0" y="21744"/>
              <a:ext cx="3714776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0" y="901584"/>
              <a:ext cx="3628876" cy="165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1300" b="1" kern="1200" dirty="0" smtClean="0"/>
                <a:t>E4. </a:t>
              </a:r>
              <a:r>
                <a:rPr lang="es-ES" sz="1300" b="1" dirty="0" smtClean="0"/>
                <a:t>Proyección exterior </a:t>
              </a:r>
              <a:r>
                <a:rPr lang="es-ES" sz="2000" dirty="0" smtClean="0"/>
                <a:t>	</a:t>
              </a:r>
            </a:p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es-ES" sz="2000" b="1" kern="1200" dirty="0"/>
            </a:p>
          </p:txBody>
        </p:sp>
      </p:grpSp>
      <p:sp>
        <p:nvSpPr>
          <p:cNvPr id="35" name="34 CuadroTexto"/>
          <p:cNvSpPr txBox="1"/>
          <p:nvPr/>
        </p:nvSpPr>
        <p:spPr>
          <a:xfrm>
            <a:off x="1071538" y="2730855"/>
            <a:ext cx="2071702" cy="16055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Apoyo a proyectos de I+D+I empresariales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Incorporación de tecnólogos e investigadores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Apoyo a la participación en convocatorias internacionales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Integración de empresas tractoras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Apoyo a la incorporación de tecnologías facilitadoras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Implantación de TIC en la Industria 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3214678" y="2714620"/>
            <a:ext cx="1785950" cy="1138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Apoyo a la generación del conocimiento KET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Impulso de colaboración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Internacionalización de la generación del conocimiento KET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Nuevos desarrollos TIC 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5072066" y="2714620"/>
            <a:ext cx="1928826" cy="11644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Emprendedores Innovadores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Protección de la propiedad Industrial e Intelectual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Integración en los sistemas de valor global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I+D+I colaborativa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Implantación TIC en las PYME 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7072330" y="2714620"/>
            <a:ext cx="1857388" cy="15799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Inmersión en entornos innovadores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Internacionalización de la generación del conocimiento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Internacionalización de la empresa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Proyectos de cooperación internacional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Captación de empresas innovadoras 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7072330" y="4929198"/>
            <a:ext cx="1857388" cy="10002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85725" lvl="0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Infraestructuras de Investigación  </a:t>
            </a:r>
          </a:p>
          <a:p>
            <a:pPr marL="85725" lvl="0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Espacios de innovación </a:t>
            </a:r>
          </a:p>
          <a:p>
            <a:pPr marL="85725" lvl="0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Infraestructuras de comunicación </a:t>
            </a:r>
          </a:p>
          <a:p>
            <a:pPr marL="85725" lvl="0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Infraestructuras TIC 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5072066" y="4572008"/>
            <a:ext cx="1857388" cy="14157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Apoyo al desarrollo de nuevos planteamientos colaborativos 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Profundizar en la participación en redes  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Sistemas de Información y sensibilización para la innovación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 Apoyo a la maduración de proyectos empresariales 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3214678" y="4572008"/>
            <a:ext cx="1785950" cy="19082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E-Administración y E-Gobierno 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Apoyo a la gestión del conocimiento  6.3.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Compra publica innovadora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Promoción de nuevos modelos de cooperación publico privada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Apoyo a nuevas propuestas de organización social 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Proyectos piloto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 Estrategia Digital </a:t>
            </a:r>
          </a:p>
        </p:txBody>
      </p:sp>
      <p:sp>
        <p:nvSpPr>
          <p:cNvPr id="55" name="54 CuadroTexto"/>
          <p:cNvSpPr txBox="1"/>
          <p:nvPr/>
        </p:nvSpPr>
        <p:spPr>
          <a:xfrm>
            <a:off x="1071538" y="5000636"/>
            <a:ext cx="200026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Transferencia de tecnología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Apoyo a la Investigación de excelencia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Apoyo a la generación de conocimiento 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Cultura emprendedora 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Capacitación para la innovación 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Apoyo a la conformación de entorno creativo  </a:t>
            </a:r>
          </a:p>
          <a:p>
            <a:pPr marL="85725" indent="-85725">
              <a:spcAft>
                <a:spcPts val="200"/>
              </a:spcAft>
              <a:buFont typeface="Wingdings" pitchFamily="2" charset="2"/>
              <a:buChar char="ü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Cultura de la creatividad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7000892" y="285728"/>
          <a:ext cx="188702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71868" y="285728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>
                    <a:lumMod val="65000"/>
                  </a:schemeClr>
                </a:solidFill>
              </a:rPr>
              <a:t>Fases del proceso de elaboración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3071802" y="1142984"/>
            <a:ext cx="3714776" cy="725672"/>
            <a:chOff x="0" y="21744"/>
            <a:chExt cx="3714776" cy="879840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21744"/>
              <a:ext cx="3714776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42950" y="64694"/>
              <a:ext cx="3628876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000" b="1" dirty="0" smtClean="0"/>
                <a:t>Políticas para el desarrollo de la estrategia</a:t>
              </a:r>
              <a:endParaRPr lang="es-ES" sz="2000" b="1" kern="1200" dirty="0"/>
            </a:p>
          </p:txBody>
        </p:sp>
      </p:grpSp>
      <p:graphicFrame>
        <p:nvGraphicFramePr>
          <p:cNvPr id="9" name="8 Diagrama"/>
          <p:cNvGraphicFramePr/>
          <p:nvPr/>
        </p:nvGraphicFramePr>
        <p:xfrm>
          <a:off x="714348" y="2143116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9 Imagen" descr="logo RIS 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2" y="5953506"/>
            <a:ext cx="785816" cy="604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7000892" y="285728"/>
          <a:ext cx="188702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71868" y="285728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>
                    <a:lumMod val="65000"/>
                  </a:schemeClr>
                </a:solidFill>
              </a:rPr>
              <a:t>Fases del proceso de elaboración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3143240" y="857232"/>
            <a:ext cx="3714776" cy="725672"/>
            <a:chOff x="0" y="21744"/>
            <a:chExt cx="3714776" cy="879840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21744"/>
              <a:ext cx="3714776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42950" y="64694"/>
              <a:ext cx="3628876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/>
                <a:t>Marco financiero</a:t>
              </a:r>
              <a:endParaRPr lang="es-ES" sz="2000" b="1" kern="1200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928794" y="1857364"/>
            <a:ext cx="5429272" cy="571504"/>
            <a:chOff x="0" y="0"/>
            <a:chExt cx="5429272" cy="879840"/>
          </a:xfrm>
        </p:grpSpPr>
        <p:sp>
          <p:nvSpPr>
            <p:cNvPr id="9" name="8 Rectángulo redondeado"/>
            <p:cNvSpPr/>
            <p:nvPr/>
          </p:nvSpPr>
          <p:spPr>
            <a:xfrm>
              <a:off x="0" y="0"/>
              <a:ext cx="5429272" cy="879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42950" y="42949"/>
              <a:ext cx="5343372" cy="726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 smtClean="0">
                  <a:solidFill>
                    <a:schemeClr val="accent1">
                      <a:lumMod val="75000"/>
                    </a:schemeClr>
                  </a:solidFill>
                </a:rPr>
                <a:t>3.200 millones de euros aproximadamente, 37% sector privado</a:t>
              </a:r>
              <a:endParaRPr lang="es-ES" sz="16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1" name="10 Diagrama"/>
          <p:cNvGraphicFramePr/>
          <p:nvPr/>
        </p:nvGraphicFramePr>
        <p:xfrm>
          <a:off x="571472" y="2428868"/>
          <a:ext cx="8358246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3301752" y="235307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solidFill>
                  <a:schemeClr val="bg1"/>
                </a:solidFill>
              </a:rPr>
              <a:t>SRI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571868" y="285728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>
                    <a:lumMod val="65000"/>
                  </a:schemeClr>
                </a:solidFill>
              </a:rPr>
              <a:t>Fases del proceso de elaboración</a:t>
            </a:r>
          </a:p>
        </p:txBody>
      </p:sp>
      <p:graphicFrame>
        <p:nvGraphicFramePr>
          <p:cNvPr id="13" name="12 Diagrama"/>
          <p:cNvGraphicFramePr/>
          <p:nvPr/>
        </p:nvGraphicFramePr>
        <p:xfrm>
          <a:off x="7000892" y="285728"/>
          <a:ext cx="188702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13 Grupo"/>
          <p:cNvGrpSpPr/>
          <p:nvPr/>
        </p:nvGrpSpPr>
        <p:grpSpPr>
          <a:xfrm>
            <a:off x="3143240" y="857232"/>
            <a:ext cx="3714776" cy="725672"/>
            <a:chOff x="0" y="21744"/>
            <a:chExt cx="3714776" cy="879840"/>
          </a:xfrm>
        </p:grpSpPr>
        <p:sp>
          <p:nvSpPr>
            <p:cNvPr id="15" name="14 Rectángulo redondeado"/>
            <p:cNvSpPr/>
            <p:nvPr/>
          </p:nvSpPr>
          <p:spPr>
            <a:xfrm>
              <a:off x="0" y="21744"/>
              <a:ext cx="3714776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42950" y="64694"/>
              <a:ext cx="3628876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/>
                <a:t>Seguimiento y Evaluación</a:t>
              </a:r>
              <a:endParaRPr lang="es-ES" sz="2000" b="1" kern="1200" dirty="0"/>
            </a:p>
          </p:txBody>
        </p:sp>
      </p:grpSp>
      <p:graphicFrame>
        <p:nvGraphicFramePr>
          <p:cNvPr id="18" name="17 Diagrama"/>
          <p:cNvGraphicFramePr/>
          <p:nvPr/>
        </p:nvGraphicFramePr>
        <p:xfrm>
          <a:off x="2071670" y="1928802"/>
          <a:ext cx="542927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18 Diagrama"/>
          <p:cNvGraphicFramePr/>
          <p:nvPr/>
        </p:nvGraphicFramePr>
        <p:xfrm>
          <a:off x="1785918" y="2786058"/>
          <a:ext cx="6429420" cy="367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2" name="21 Rectángulo"/>
          <p:cNvSpPr/>
          <p:nvPr/>
        </p:nvSpPr>
        <p:spPr>
          <a:xfrm>
            <a:off x="1071538" y="2928934"/>
            <a:ext cx="550580" cy="3476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vert270" wrap="square" lIns="53340" tIns="53340" rIns="53340" bIns="5334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Elementos del sistema de seguimiento y evaluación</a:t>
            </a:r>
            <a:endParaRPr lang="es-ES" sz="1400" kern="12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23" name="22 Imagen" descr="logo RIS 3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85722" y="6143644"/>
            <a:ext cx="538636" cy="414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7000892" y="285728"/>
          <a:ext cx="188702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571868" y="285728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>
                    <a:lumMod val="65000"/>
                  </a:schemeClr>
                </a:solidFill>
              </a:rPr>
              <a:t>Fases del proceso de elaboración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3500430" y="928670"/>
            <a:ext cx="2714644" cy="500066"/>
            <a:chOff x="0" y="21744"/>
            <a:chExt cx="3771065" cy="836890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21744"/>
              <a:ext cx="3771065" cy="8368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S" sz="2000" b="1" dirty="0" smtClean="0"/>
                <a:t>Panel de indicadores</a:t>
              </a:r>
              <a:endParaRPr lang="es-ES" sz="2000" b="1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2950" y="64694"/>
              <a:ext cx="3628876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 dirty="0"/>
            </a:p>
          </p:txBody>
        </p:sp>
      </p:grpSp>
      <p:graphicFrame>
        <p:nvGraphicFramePr>
          <p:cNvPr id="10" name="9 Diagrama"/>
          <p:cNvGraphicFramePr/>
          <p:nvPr/>
        </p:nvGraphicFramePr>
        <p:xfrm>
          <a:off x="2000232" y="2786058"/>
          <a:ext cx="6024562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500298" y="292893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Contexto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357686" y="2928934"/>
            <a:ext cx="15001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r>
              <a:rPr lang="es-ES" sz="1500" b="1" dirty="0" smtClean="0">
                <a:solidFill>
                  <a:schemeClr val="bg1"/>
                </a:solidFill>
              </a:rPr>
              <a:t> </a:t>
            </a:r>
            <a:r>
              <a:rPr lang="es-ES" sz="1500" dirty="0" smtClean="0">
                <a:solidFill>
                  <a:schemeClr val="accent1">
                    <a:lumMod val="75000"/>
                  </a:schemeClr>
                </a:solidFill>
              </a:rPr>
              <a:t>l/p</a:t>
            </a:r>
            <a:endParaRPr lang="es-E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215074" y="292893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Realización</a:t>
            </a:r>
          </a:p>
          <a:p>
            <a:pPr algn="ctr"/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Resultados c/p</a:t>
            </a:r>
            <a:endParaRPr lang="es-E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8" name="17 Diagrama"/>
          <p:cNvGraphicFramePr/>
          <p:nvPr/>
        </p:nvGraphicFramePr>
        <p:xfrm>
          <a:off x="571472" y="1643050"/>
          <a:ext cx="157163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18 Diagrama"/>
          <p:cNvGraphicFramePr/>
          <p:nvPr/>
        </p:nvGraphicFramePr>
        <p:xfrm>
          <a:off x="2285984" y="1714488"/>
          <a:ext cx="1571636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0" name="19 Diagrama"/>
          <p:cNvGraphicFramePr/>
          <p:nvPr/>
        </p:nvGraphicFramePr>
        <p:xfrm>
          <a:off x="2285984" y="2214554"/>
          <a:ext cx="1571636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21" name="20 Grupo"/>
          <p:cNvGrpSpPr/>
          <p:nvPr/>
        </p:nvGrpSpPr>
        <p:grpSpPr>
          <a:xfrm>
            <a:off x="3929058" y="1714488"/>
            <a:ext cx="3143272" cy="356841"/>
            <a:chOff x="0" y="0"/>
            <a:chExt cx="1571636" cy="356841"/>
          </a:xfrm>
        </p:grpSpPr>
        <p:sp>
          <p:nvSpPr>
            <p:cNvPr id="22" name="21 Rectángulo redondeado"/>
            <p:cNvSpPr/>
            <p:nvPr/>
          </p:nvSpPr>
          <p:spPr>
            <a:xfrm>
              <a:off x="0" y="0"/>
              <a:ext cx="1571636" cy="3568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17420" y="17420"/>
              <a:ext cx="1536796" cy="322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Razonables, normativos, robustos, factibles, debatibles, vinculados a las políticas</a:t>
              </a:r>
              <a:endParaRPr lang="es-ES" sz="12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3929058" y="2214554"/>
            <a:ext cx="3214710" cy="356841"/>
            <a:chOff x="0" y="0"/>
            <a:chExt cx="1571636" cy="356841"/>
          </a:xfrm>
        </p:grpSpPr>
        <p:sp>
          <p:nvSpPr>
            <p:cNvPr id="25" name="24 Rectángulo redondeado"/>
            <p:cNvSpPr/>
            <p:nvPr/>
          </p:nvSpPr>
          <p:spPr>
            <a:xfrm>
              <a:off x="0" y="0"/>
              <a:ext cx="1571636" cy="3568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17420" y="17420"/>
              <a:ext cx="1536796" cy="322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Estructurado, completo, abordable y compensado</a:t>
              </a:r>
              <a:endParaRPr lang="es-ES" sz="12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7" name="26 Rectángulo"/>
          <p:cNvSpPr/>
          <p:nvPr/>
        </p:nvSpPr>
        <p:spPr>
          <a:xfrm>
            <a:off x="1357290" y="2786058"/>
            <a:ext cx="550580" cy="3476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vert270" wrap="square" lIns="53340" tIns="53340" rIns="53340" bIns="5334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Estructura del Panel de Indicadores</a:t>
            </a:r>
            <a:endParaRPr lang="es-ES" sz="1400" kern="12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28" name="27 Imagen" descr="logo RIS 3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85722" y="6143644"/>
            <a:ext cx="538636" cy="414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1 Título"/>
          <p:cNvSpPr>
            <a:spLocks noGrp="1"/>
          </p:cNvSpPr>
          <p:nvPr>
            <p:ph type="ctrTitle" idx="4294967295"/>
          </p:nvPr>
        </p:nvSpPr>
        <p:spPr>
          <a:xfrm>
            <a:off x="1285852" y="4357694"/>
            <a:ext cx="7054850" cy="792163"/>
          </a:xfrm>
        </p:spPr>
        <p:txBody>
          <a:bodyPr/>
          <a:lstStyle/>
          <a:p>
            <a:pPr eaLnBrk="1" hangingPunct="1"/>
            <a:r>
              <a:rPr lang="es-ES" sz="2800" dirty="0" smtClean="0">
                <a:solidFill>
                  <a:schemeClr val="accent1"/>
                </a:solidFill>
              </a:rPr>
              <a:t/>
            </a:r>
            <a:br>
              <a:rPr lang="es-ES" sz="2800" dirty="0" smtClean="0">
                <a:solidFill>
                  <a:schemeClr val="accent1"/>
                </a:solidFill>
              </a:rPr>
            </a:br>
            <a:r>
              <a:rPr lang="es-ES" sz="2800" dirty="0" smtClean="0">
                <a:solidFill>
                  <a:schemeClr val="accent1"/>
                </a:solidFill>
              </a:rPr>
              <a:t/>
            </a:r>
            <a:br>
              <a:rPr lang="es-ES" sz="2800" dirty="0" smtClean="0">
                <a:solidFill>
                  <a:schemeClr val="accent1"/>
                </a:solidFill>
              </a:rPr>
            </a:br>
            <a:r>
              <a:rPr lang="es-ES" sz="4000" b="1" dirty="0" smtClean="0">
                <a:solidFill>
                  <a:schemeClr val="accent1"/>
                </a:solidFill>
              </a:rPr>
              <a:t>GRACIAS</a:t>
            </a:r>
            <a:br>
              <a:rPr lang="es-ES" sz="4000" b="1" dirty="0" smtClean="0">
                <a:solidFill>
                  <a:schemeClr val="accent1"/>
                </a:solidFill>
              </a:rPr>
            </a:br>
            <a:endParaRPr lang="es-ES" sz="2800" b="1" dirty="0" smtClean="0">
              <a:solidFill>
                <a:schemeClr val="accent1"/>
              </a:solidFill>
            </a:endParaRPr>
          </a:p>
        </p:txBody>
      </p:sp>
      <p:pic>
        <p:nvPicPr>
          <p:cNvPr id="14341" name="2 Imagen" descr="Andalucia se mueve con euro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000768"/>
            <a:ext cx="11144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643182"/>
            <a:ext cx="5778212" cy="1184732"/>
          </a:xfrm>
          <a:prstGeom prst="rect">
            <a:avLst/>
          </a:prstGeom>
        </p:spPr>
      </p:pic>
      <p:pic>
        <p:nvPicPr>
          <p:cNvPr id="10" name="9 Imagen" descr="logo RI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285728"/>
            <a:ext cx="1028700" cy="900684"/>
          </a:xfrm>
          <a:prstGeom prst="rect">
            <a:avLst/>
          </a:prstGeom>
        </p:spPr>
      </p:pic>
      <p:pic>
        <p:nvPicPr>
          <p:cNvPr id="11" name="1 Imagen" descr="Logo UE Feder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572264" y="621508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286116" y="221455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www.ris3andalucia.es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RI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5786454"/>
            <a:ext cx="1002982" cy="7715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43438" y="28572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Concepto y contexto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3500430" y="857232"/>
          <a:ext cx="542928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2000232" y="4500570"/>
          <a:ext cx="600079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1500166" y="1571612"/>
          <a:ext cx="7215238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-428660" y="2000240"/>
          <a:ext cx="2214223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8" name="7 CuadroTexto"/>
          <p:cNvSpPr txBox="1"/>
          <p:nvPr/>
        </p:nvSpPr>
        <p:spPr>
          <a:xfrm rot="16200000">
            <a:off x="1071891" y="5071721"/>
            <a:ext cx="136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Definición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4572000" y="4000504"/>
            <a:ext cx="500066" cy="50006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429124" y="28572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Concepto y contexto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3" name="12 Diagrama"/>
          <p:cNvGraphicFramePr/>
          <p:nvPr/>
        </p:nvGraphicFramePr>
        <p:xfrm>
          <a:off x="3929058" y="785794"/>
          <a:ext cx="4143404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21 Diagrama"/>
          <p:cNvGraphicFramePr/>
          <p:nvPr/>
        </p:nvGraphicFramePr>
        <p:xfrm>
          <a:off x="1285852" y="3286124"/>
          <a:ext cx="7072346" cy="264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17 Flecha abajo"/>
          <p:cNvSpPr/>
          <p:nvPr/>
        </p:nvSpPr>
        <p:spPr>
          <a:xfrm>
            <a:off x="5572132" y="1214422"/>
            <a:ext cx="285752" cy="50006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23" name="22 Diagrama"/>
          <p:cNvGraphicFramePr/>
          <p:nvPr/>
        </p:nvGraphicFramePr>
        <p:xfrm>
          <a:off x="1071538" y="1749361"/>
          <a:ext cx="7786742" cy="89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3571868" y="2786058"/>
            <a:ext cx="314327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0070C0"/>
                </a:solidFill>
              </a:rPr>
              <a:t>Cuestiones elementales</a:t>
            </a:r>
            <a:endParaRPr lang="es-E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RI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5786454"/>
            <a:ext cx="1002982" cy="77152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203848" y="764704"/>
            <a:ext cx="564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Estrategia de Innovación de Andalucía 2014-2020</a:t>
            </a:r>
          </a:p>
          <a:p>
            <a:pPr algn="ctr"/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RIS3 Andalucía 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285720" y="1857364"/>
          <a:ext cx="850112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476672"/>
            <a:ext cx="7515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Estrategia de Innovación de Andalucía </a:t>
            </a:r>
            <a:r>
              <a:rPr lang="es-ES" b="1" dirty="0" smtClean="0"/>
              <a:t>2014-2020, RIS3 Andalucía</a:t>
            </a:r>
          </a:p>
          <a:p>
            <a:pPr algn="ctr"/>
            <a:r>
              <a:rPr lang="es-ES" b="1" dirty="0" smtClean="0"/>
              <a:t>elaborada conforme a la metodología aprobada por la Comisión Europea </a:t>
            </a:r>
            <a:endParaRPr lang="es-ES" b="1" dirty="0"/>
          </a:p>
        </p:txBody>
      </p:sp>
      <p:pic>
        <p:nvPicPr>
          <p:cNvPr id="3" name="2 Imagen" descr="logo RI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5786454"/>
            <a:ext cx="1002982" cy="771524"/>
          </a:xfrm>
          <a:prstGeom prst="rect">
            <a:avLst/>
          </a:prstGeom>
        </p:spPr>
      </p:pic>
      <p:graphicFrame>
        <p:nvGraphicFramePr>
          <p:cNvPr id="9" name="8 Diagrama"/>
          <p:cNvGraphicFramePr/>
          <p:nvPr/>
        </p:nvGraphicFramePr>
        <p:xfrm>
          <a:off x="971600" y="2636912"/>
          <a:ext cx="6696744" cy="390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2411760" y="1916832"/>
            <a:ext cx="4122415" cy="571504"/>
            <a:chOff x="-292376" y="6990"/>
            <a:chExt cx="8435943" cy="879840"/>
          </a:xfrm>
        </p:grpSpPr>
        <p:sp>
          <p:nvSpPr>
            <p:cNvPr id="11" name="10 Rectángulo redondeado"/>
            <p:cNvSpPr/>
            <p:nvPr/>
          </p:nvSpPr>
          <p:spPr>
            <a:xfrm>
              <a:off x="0" y="6990"/>
              <a:ext cx="7786742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-292376" y="116970"/>
              <a:ext cx="8435943" cy="660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b="1" dirty="0" smtClean="0"/>
                <a:t>Estructura y contenidos</a:t>
              </a:r>
              <a:endParaRPr lang="es-ES" sz="18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747628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2 Diagrama"/>
          <p:cNvGraphicFramePr/>
          <p:nvPr/>
        </p:nvGraphicFramePr>
        <p:xfrm>
          <a:off x="7000892" y="285728"/>
          <a:ext cx="188702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142844" y="785794"/>
            <a:ext cx="628654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rgbClr val="0070C0"/>
                </a:solidFill>
              </a:rPr>
              <a:t>Estructura del Sistema de Gobernanza de la RIS3 Andalucía </a:t>
            </a:r>
            <a:endParaRPr lang="es-ES" sz="1400" dirty="0">
              <a:solidFill>
                <a:srgbClr val="0070C0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7500958" y="3571876"/>
            <a:ext cx="1285884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</a:rPr>
              <a:t>Proceso participativo</a:t>
            </a:r>
            <a:endParaRPr lang="es-E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7500958" y="4786322"/>
            <a:ext cx="1285884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</a:rPr>
              <a:t>Codecisión</a:t>
            </a:r>
            <a:endParaRPr lang="es-E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10 Más"/>
          <p:cNvSpPr/>
          <p:nvPr/>
        </p:nvSpPr>
        <p:spPr>
          <a:xfrm>
            <a:off x="8001024" y="4429132"/>
            <a:ext cx="285752" cy="357190"/>
          </a:xfrm>
          <a:prstGeom prst="mathPlus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RI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2" y="6215082"/>
            <a:ext cx="445766" cy="342896"/>
          </a:xfrm>
          <a:prstGeom prst="rect">
            <a:avLst/>
          </a:prstGeom>
        </p:spPr>
      </p:pic>
      <p:graphicFrame>
        <p:nvGraphicFramePr>
          <p:cNvPr id="9" name="8 Diagrama"/>
          <p:cNvGraphicFramePr/>
          <p:nvPr/>
        </p:nvGraphicFramePr>
        <p:xfrm>
          <a:off x="3143240" y="928670"/>
          <a:ext cx="371477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7000892" y="285728"/>
          <a:ext cx="188702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928662" y="2071678"/>
          <a:ext cx="6143668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9" name="18 Diagrama"/>
          <p:cNvGraphicFramePr/>
          <p:nvPr/>
        </p:nvGraphicFramePr>
        <p:xfrm>
          <a:off x="7215206" y="2214554"/>
          <a:ext cx="42862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7000892" y="285728"/>
          <a:ext cx="188702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3214678" y="928670"/>
            <a:ext cx="3714776" cy="714380"/>
            <a:chOff x="0" y="21744"/>
            <a:chExt cx="3714776" cy="879840"/>
          </a:xfrm>
        </p:grpSpPr>
        <p:sp>
          <p:nvSpPr>
            <p:cNvPr id="4" name="3 Rectángulo redondeado"/>
            <p:cNvSpPr/>
            <p:nvPr/>
          </p:nvSpPr>
          <p:spPr>
            <a:xfrm>
              <a:off x="0" y="21744"/>
              <a:ext cx="3714776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42950" y="64694"/>
              <a:ext cx="3628876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es-ES_tradnl" sz="1600" b="1" dirty="0" smtClean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S_tradnl" sz="1600" b="1" dirty="0" smtClean="0"/>
                <a:t>Sistema Andaluz de Ciencia, Tecnología e Innovación</a:t>
              </a:r>
              <a:endParaRPr lang="es-ES" sz="1600" b="1" dirty="0" smtClean="0"/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b="1" kern="1200" dirty="0"/>
            </a:p>
          </p:txBody>
        </p:sp>
      </p:grpSp>
      <p:pic>
        <p:nvPicPr>
          <p:cNvPr id="7" name="6 Imagen" descr="logo RIS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2" y="6008458"/>
            <a:ext cx="714378" cy="549520"/>
          </a:xfrm>
          <a:prstGeom prst="rect">
            <a:avLst/>
          </a:prstGeom>
        </p:spPr>
      </p:pic>
      <p:graphicFrame>
        <p:nvGraphicFramePr>
          <p:cNvPr id="8" name="7 Diagrama"/>
          <p:cNvGraphicFramePr/>
          <p:nvPr/>
        </p:nvGraphicFramePr>
        <p:xfrm>
          <a:off x="214282" y="2143116"/>
          <a:ext cx="6215106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8 Cerrar llave"/>
          <p:cNvSpPr/>
          <p:nvPr/>
        </p:nvSpPr>
        <p:spPr>
          <a:xfrm>
            <a:off x="6500826" y="2214554"/>
            <a:ext cx="357190" cy="400052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6786578" y="3286124"/>
          <a:ext cx="2357422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2" name="11 Grupo"/>
          <p:cNvGrpSpPr/>
          <p:nvPr/>
        </p:nvGrpSpPr>
        <p:grpSpPr>
          <a:xfrm>
            <a:off x="7143768" y="2928934"/>
            <a:ext cx="1714512" cy="428628"/>
            <a:chOff x="339671" y="235592"/>
            <a:chExt cx="771530" cy="661311"/>
          </a:xfrm>
        </p:grpSpPr>
        <p:sp>
          <p:nvSpPr>
            <p:cNvPr id="13" name="12 Rectángulo redondeado"/>
            <p:cNvSpPr/>
            <p:nvPr/>
          </p:nvSpPr>
          <p:spPr>
            <a:xfrm>
              <a:off x="339671" y="235592"/>
              <a:ext cx="771530" cy="66131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403965" y="345810"/>
              <a:ext cx="696204" cy="390964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Matriz DAFO </a:t>
              </a:r>
              <a:endParaRPr lang="es-ES" sz="1200" b="1" kern="1200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7000892" y="285728"/>
          <a:ext cx="188702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3143240" y="857232"/>
            <a:ext cx="3714776" cy="642942"/>
            <a:chOff x="0" y="21744"/>
            <a:chExt cx="3714776" cy="879840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21744"/>
              <a:ext cx="3714776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42950" y="64694"/>
              <a:ext cx="3628876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1600" b="1" dirty="0" smtClean="0"/>
                <a:t>Descubrimiento Emprendedor</a:t>
              </a:r>
              <a:endParaRPr lang="es-ES" sz="1600" b="1" kern="1200" dirty="0"/>
            </a:p>
          </p:txBody>
        </p:sp>
      </p:grpSp>
      <p:pic>
        <p:nvPicPr>
          <p:cNvPr id="7" name="Picture 226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158" y="3143248"/>
            <a:ext cx="5500726" cy="30003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7 Grupo"/>
          <p:cNvGrpSpPr/>
          <p:nvPr/>
        </p:nvGrpSpPr>
        <p:grpSpPr>
          <a:xfrm>
            <a:off x="1571604" y="1857364"/>
            <a:ext cx="5786478" cy="928694"/>
            <a:chOff x="0" y="250031"/>
            <a:chExt cx="6500858" cy="1428760"/>
          </a:xfrm>
        </p:grpSpPr>
        <p:sp>
          <p:nvSpPr>
            <p:cNvPr id="9" name="8 Rectángulo redondeado"/>
            <p:cNvSpPr/>
            <p:nvPr/>
          </p:nvSpPr>
          <p:spPr>
            <a:xfrm>
              <a:off x="0" y="250031"/>
              <a:ext cx="6500858" cy="14287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19484" y="269515"/>
              <a:ext cx="6461890" cy="1337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5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1571604" y="1928802"/>
            <a:ext cx="600079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Aft>
                <a:spcPts val="300"/>
              </a:spcAft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Elemento esencial y novedoso de la metodología RIS3 </a:t>
            </a:r>
          </a:p>
          <a:p>
            <a:pPr marL="182563" indent="-182563">
              <a:spcAft>
                <a:spcPts val="300"/>
              </a:spcAft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Potencia papel sector privado dentro del sistema de innovación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Proceso de interrelación intensivo entre agentes</a:t>
            </a:r>
            <a:endParaRPr lang="es-E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 flipV="1">
            <a:off x="6072198" y="3571876"/>
            <a:ext cx="571368" cy="283887"/>
          </a:xfrm>
          <a:prstGeom prst="rightArrow">
            <a:avLst>
              <a:gd name="adj1" fmla="val 50000"/>
              <a:gd name="adj2" fmla="val 5451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Flecha derecha"/>
          <p:cNvSpPr/>
          <p:nvPr/>
        </p:nvSpPr>
        <p:spPr>
          <a:xfrm rot="5400000" flipV="1">
            <a:off x="7285780" y="4358558"/>
            <a:ext cx="571368" cy="283887"/>
          </a:xfrm>
          <a:prstGeom prst="rightArrow">
            <a:avLst>
              <a:gd name="adj1" fmla="val 50000"/>
              <a:gd name="adj2" fmla="val 5451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4" name="13 Grupo"/>
          <p:cNvGrpSpPr/>
          <p:nvPr/>
        </p:nvGrpSpPr>
        <p:grpSpPr>
          <a:xfrm>
            <a:off x="6786578" y="3214686"/>
            <a:ext cx="1571636" cy="928694"/>
            <a:chOff x="0" y="250031"/>
            <a:chExt cx="6500858" cy="1428760"/>
          </a:xfrm>
        </p:grpSpPr>
        <p:sp>
          <p:nvSpPr>
            <p:cNvPr id="15" name="14 Rectángulo redondeado"/>
            <p:cNvSpPr/>
            <p:nvPr/>
          </p:nvSpPr>
          <p:spPr>
            <a:xfrm>
              <a:off x="0" y="250031"/>
              <a:ext cx="6500858" cy="14287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19484" y="269515"/>
              <a:ext cx="6461890" cy="1337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Talleres de Descubrimiento Emprendedor</a:t>
              </a:r>
              <a:endPara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6786578" y="4857760"/>
            <a:ext cx="1571636" cy="928694"/>
            <a:chOff x="0" y="250031"/>
            <a:chExt cx="6500858" cy="142876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250031"/>
              <a:ext cx="6500858" cy="14287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19484" y="269515"/>
              <a:ext cx="6461890" cy="1337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Oportunidades de Especialización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3870</TotalTime>
  <Words>1572</Words>
  <Application>Microsoft Office PowerPoint</Application>
  <PresentationFormat>Presentación en pantalla (4:3)</PresentationFormat>
  <Paragraphs>316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  GRACIAS </vt:lpstr>
    </vt:vector>
  </TitlesOfParts>
  <Company>INERCO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contenido</dc:title>
  <dc:creator>Bernardo</dc:creator>
  <cp:lastModifiedBy>mruizruiz</cp:lastModifiedBy>
  <cp:revision>309</cp:revision>
  <dcterms:created xsi:type="dcterms:W3CDTF">2011-10-05T15:53:05Z</dcterms:created>
  <dcterms:modified xsi:type="dcterms:W3CDTF">2020-12-22T21:40:33Z</dcterms:modified>
</cp:coreProperties>
</file>